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43"/>
  </p:notesMasterIdLst>
  <p:sldIdLst>
    <p:sldId id="342" r:id="rId2"/>
    <p:sldId id="371" r:id="rId3"/>
    <p:sldId id="372" r:id="rId4"/>
    <p:sldId id="373" r:id="rId5"/>
    <p:sldId id="374" r:id="rId6"/>
    <p:sldId id="282" r:id="rId7"/>
    <p:sldId id="375" r:id="rId8"/>
    <p:sldId id="376" r:id="rId9"/>
    <p:sldId id="345" r:id="rId10"/>
    <p:sldId id="362" r:id="rId11"/>
    <p:sldId id="283" r:id="rId12"/>
    <p:sldId id="377" r:id="rId13"/>
    <p:sldId id="348" r:id="rId14"/>
    <p:sldId id="367" r:id="rId15"/>
    <p:sldId id="368" r:id="rId16"/>
    <p:sldId id="370" r:id="rId17"/>
    <p:sldId id="369" r:id="rId18"/>
    <p:sldId id="378" r:id="rId19"/>
    <p:sldId id="349" r:id="rId20"/>
    <p:sldId id="384" r:id="rId21"/>
    <p:sldId id="351" r:id="rId22"/>
    <p:sldId id="399" r:id="rId23"/>
    <p:sldId id="387" r:id="rId24"/>
    <p:sldId id="388" r:id="rId25"/>
    <p:sldId id="352" r:id="rId26"/>
    <p:sldId id="389" r:id="rId27"/>
    <p:sldId id="380" r:id="rId28"/>
    <p:sldId id="390" r:id="rId29"/>
    <p:sldId id="391" r:id="rId30"/>
    <p:sldId id="392" r:id="rId31"/>
    <p:sldId id="354" r:id="rId32"/>
    <p:sldId id="393" r:id="rId33"/>
    <p:sldId id="394" r:id="rId34"/>
    <p:sldId id="396" r:id="rId35"/>
    <p:sldId id="358" r:id="rId36"/>
    <p:sldId id="357" r:id="rId37"/>
    <p:sldId id="383" r:id="rId38"/>
    <p:sldId id="398" r:id="rId39"/>
    <p:sldId id="360" r:id="rId40"/>
    <p:sldId id="363" r:id="rId41"/>
    <p:sldId id="397" r:id="rId42"/>
  </p:sldIdLst>
  <p:sldSz cx="9144000" cy="5143500" type="screen16x9"/>
  <p:notesSz cx="6858000" cy="9144000"/>
  <p:embeddedFontLst>
    <p:embeddedFont>
      <p:font typeface="Amasis MT Pro Medium" panose="020B0604020202020204" charset="0"/>
      <p:regular r:id="rId44"/>
      <p:italic r:id="rId45"/>
    </p:embeddedFont>
    <p:embeddedFont>
      <p:font typeface="Montserrat Medium" panose="020B0604020202020204" charset="0"/>
      <p:regular r:id="rId46"/>
      <p:bold r:id="rId47"/>
      <p:italic r:id="rId48"/>
      <p:boldItalic r:id="rId49"/>
    </p:embeddedFont>
    <p:embeddedFont>
      <p:font typeface="Roboto" panose="020B060402020202020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Source Code Pro" panose="020B0604020202020204" charset="0"/>
      <p:regular r:id="rId58"/>
      <p:bold r:id="rId59"/>
      <p:italic r:id="rId60"/>
      <p:boldItalic r:id="rId61"/>
    </p:embeddedFont>
    <p:embeddedFont>
      <p:font typeface="Source Code Pro Light" panose="020B0604020202020204" charset="0"/>
      <p:regular r:id="rId62"/>
      <p:bold r:id="rId63"/>
      <p:italic r:id="rId64"/>
      <p:boldItalic r:id="rId65"/>
    </p:embeddedFont>
    <p:embeddedFont>
      <p:font typeface="Source Code Pro Medium" panose="020B0604020202020204" charset="0"/>
      <p:regular r:id="rId66"/>
      <p:bold r:id="rId67"/>
      <p:italic r:id="rId68"/>
      <p:boldItalic r:id="rId69"/>
    </p:embeddedFont>
    <p:embeddedFont>
      <p:font typeface="Teko"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4113"/>
    <a:srgbClr val="482900"/>
    <a:srgbClr val="9F5900"/>
    <a:srgbClr val="F1C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08BEC-4087-6949-9626-50A8F043B110}" v="1138" dt="2024-04-22T14:15:53.167"/>
    <p1510:client id="{8015A107-D05F-4B2F-9E21-8F83FEB2CBCC}" v="6281" dt="2024-04-22T13:37:34.762"/>
    <p1510:client id="{A0E50FBC-D79F-B329-F0AD-3D4F141F7287}" v="184" dt="2024-04-22T13:56:30.613"/>
  </p1510:revLst>
</p1510:revInfo>
</file>

<file path=ppt/tableStyles.xml><?xml version="1.0" encoding="utf-8"?>
<a:tblStyleLst xmlns:a="http://schemas.openxmlformats.org/drawingml/2006/main" def="{2885E42B-A29E-41A1-ACC7-3132DDEC1113}">
  <a:tblStyle styleId="{2885E42B-A29E-41A1-ACC7-3132DDEC11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TAN MIN ZHI#" userId="S::rach0121@e.ntu.edu.sg::ff82ead4-44f9-4c07-a943-3e72dc4d87c8" providerId="AD" clId="Web-{808FDA29-0CE4-36B6-E9AD-C2CDE98EA9E3}"/>
    <pc:docChg chg="addSld modSld sldOrd">
      <pc:chgData name="#RACHEL TAN MIN ZHI#" userId="S::rach0121@e.ntu.edu.sg::ff82ead4-44f9-4c07-a943-3e72dc4d87c8" providerId="AD" clId="Web-{808FDA29-0CE4-36B6-E9AD-C2CDE98EA9E3}" dt="2024-04-05T16:51:06.098" v="1218" actId="20577"/>
      <pc:docMkLst>
        <pc:docMk/>
      </pc:docMkLst>
      <pc:sldChg chg="modSp">
        <pc:chgData name="#RACHEL TAN MIN ZHI#" userId="S::rach0121@e.ntu.edu.sg::ff82ead4-44f9-4c07-a943-3e72dc4d87c8" providerId="AD" clId="Web-{808FDA29-0CE4-36B6-E9AD-C2CDE98EA9E3}" dt="2024-04-05T16:27:40.139" v="545" actId="20577"/>
        <pc:sldMkLst>
          <pc:docMk/>
          <pc:sldMk cId="1405030194" sldId="343"/>
        </pc:sldMkLst>
        <pc:spChg chg="mod">
          <ac:chgData name="#RACHEL TAN MIN ZHI#" userId="S::rach0121@e.ntu.edu.sg::ff82ead4-44f9-4c07-a943-3e72dc4d87c8" providerId="AD" clId="Web-{808FDA29-0CE4-36B6-E9AD-C2CDE98EA9E3}" dt="2024-04-05T16:27:40.139" v="545" actId="20577"/>
          <ac:spMkLst>
            <pc:docMk/>
            <pc:sldMk cId="1405030194" sldId="343"/>
            <ac:spMk id="3" creationId="{F55D7E77-AD67-E562-3E7B-7D33FF728A4F}"/>
          </ac:spMkLst>
        </pc:spChg>
      </pc:sldChg>
      <pc:sldChg chg="modSp">
        <pc:chgData name="#RACHEL TAN MIN ZHI#" userId="S::rach0121@e.ntu.edu.sg::ff82ead4-44f9-4c07-a943-3e72dc4d87c8" providerId="AD" clId="Web-{808FDA29-0CE4-36B6-E9AD-C2CDE98EA9E3}" dt="2024-04-05T16:29:59.639" v="567" actId="20577"/>
        <pc:sldMkLst>
          <pc:docMk/>
          <pc:sldMk cId="2242303799" sldId="346"/>
        </pc:sldMkLst>
        <pc:spChg chg="mod">
          <ac:chgData name="#RACHEL TAN MIN ZHI#" userId="S::rach0121@e.ntu.edu.sg::ff82ead4-44f9-4c07-a943-3e72dc4d87c8" providerId="AD" clId="Web-{808FDA29-0CE4-36B6-E9AD-C2CDE98EA9E3}" dt="2024-04-05T16:29:59.639" v="567" actId="20577"/>
          <ac:spMkLst>
            <pc:docMk/>
            <pc:sldMk cId="2242303799" sldId="346"/>
            <ac:spMk id="3" creationId="{F55D7E77-AD67-E562-3E7B-7D33FF728A4F}"/>
          </ac:spMkLst>
        </pc:spChg>
      </pc:sldChg>
      <pc:sldChg chg="addSp delSp modSp">
        <pc:chgData name="#RACHEL TAN MIN ZHI#" userId="S::rach0121@e.ntu.edu.sg::ff82ead4-44f9-4c07-a943-3e72dc4d87c8" providerId="AD" clId="Web-{808FDA29-0CE4-36B6-E9AD-C2CDE98EA9E3}" dt="2024-04-05T16:50:21.552" v="1200" actId="1076"/>
        <pc:sldMkLst>
          <pc:docMk/>
          <pc:sldMk cId="2641114758" sldId="348"/>
        </pc:sldMkLst>
        <pc:spChg chg="mod">
          <ac:chgData name="#RACHEL TAN MIN ZHI#" userId="S::rach0121@e.ntu.edu.sg::ff82ead4-44f9-4c07-a943-3e72dc4d87c8" providerId="AD" clId="Web-{808FDA29-0CE4-36B6-E9AD-C2CDE98EA9E3}" dt="2024-04-05T16:29:26.592" v="561" actId="20577"/>
          <ac:spMkLst>
            <pc:docMk/>
            <pc:sldMk cId="2641114758" sldId="348"/>
            <ac:spMk id="2" creationId="{975E5609-4AA2-D4CD-E7C1-72E8B83E7240}"/>
          </ac:spMkLst>
        </pc:spChg>
        <pc:spChg chg="del mod">
          <ac:chgData name="#RACHEL TAN MIN ZHI#" userId="S::rach0121@e.ntu.edu.sg::ff82ead4-44f9-4c07-a943-3e72dc4d87c8" providerId="AD" clId="Web-{808FDA29-0CE4-36B6-E9AD-C2CDE98EA9E3}" dt="2024-04-05T16:40:18.835" v="900"/>
          <ac:spMkLst>
            <pc:docMk/>
            <pc:sldMk cId="2641114758" sldId="348"/>
            <ac:spMk id="3" creationId="{F55D7E77-AD67-E562-3E7B-7D33FF728A4F}"/>
          </ac:spMkLst>
        </pc:spChg>
        <pc:spChg chg="add mod">
          <ac:chgData name="#RACHEL TAN MIN ZHI#" userId="S::rach0121@e.ntu.edu.sg::ff82ead4-44f9-4c07-a943-3e72dc4d87c8" providerId="AD" clId="Web-{808FDA29-0CE4-36B6-E9AD-C2CDE98EA9E3}" dt="2024-04-05T16:50:21.552" v="1200" actId="1076"/>
          <ac:spMkLst>
            <pc:docMk/>
            <pc:sldMk cId="2641114758" sldId="348"/>
            <ac:spMk id="6" creationId="{0EDDA1EE-ECA7-01C0-3A14-291C577063EE}"/>
          </ac:spMkLst>
        </pc:spChg>
        <pc:spChg chg="add del mod">
          <ac:chgData name="#RACHEL TAN MIN ZHI#" userId="S::rach0121@e.ntu.edu.sg::ff82ead4-44f9-4c07-a943-3e72dc4d87c8" providerId="AD" clId="Web-{808FDA29-0CE4-36B6-E9AD-C2CDE98EA9E3}" dt="2024-04-05T16:36:06.313" v="688"/>
          <ac:spMkLst>
            <pc:docMk/>
            <pc:sldMk cId="2641114758" sldId="348"/>
            <ac:spMk id="8" creationId="{88CED0DB-2EEE-A752-5F97-828B1E2D3EAC}"/>
          </ac:spMkLst>
        </pc:spChg>
        <pc:spChg chg="add del mod">
          <ac:chgData name="#RACHEL TAN MIN ZHI#" userId="S::rach0121@e.ntu.edu.sg::ff82ead4-44f9-4c07-a943-3e72dc4d87c8" providerId="AD" clId="Web-{808FDA29-0CE4-36B6-E9AD-C2CDE98EA9E3}" dt="2024-04-05T16:36:01.469" v="687"/>
          <ac:spMkLst>
            <pc:docMk/>
            <pc:sldMk cId="2641114758" sldId="348"/>
            <ac:spMk id="12" creationId="{46165AE5-6E55-0F49-A3CD-02B9AED407C1}"/>
          </ac:spMkLst>
        </pc:spChg>
        <pc:spChg chg="add del">
          <ac:chgData name="#RACHEL TAN MIN ZHI#" userId="S::rach0121@e.ntu.edu.sg::ff82ead4-44f9-4c07-a943-3e72dc4d87c8" providerId="AD" clId="Web-{808FDA29-0CE4-36B6-E9AD-C2CDE98EA9E3}" dt="2024-04-05T16:36:16.001" v="692"/>
          <ac:spMkLst>
            <pc:docMk/>
            <pc:sldMk cId="2641114758" sldId="348"/>
            <ac:spMk id="13" creationId="{F23EFFD7-33A4-5D08-CACD-8E6F24D33E62}"/>
          </ac:spMkLst>
        </pc:spChg>
        <pc:spChg chg="add del">
          <ac:chgData name="#RACHEL TAN MIN ZHI#" userId="S::rach0121@e.ntu.edu.sg::ff82ead4-44f9-4c07-a943-3e72dc4d87c8" providerId="AD" clId="Web-{808FDA29-0CE4-36B6-E9AD-C2CDE98EA9E3}" dt="2024-04-05T16:37:37.536" v="769"/>
          <ac:spMkLst>
            <pc:docMk/>
            <pc:sldMk cId="2641114758" sldId="348"/>
            <ac:spMk id="15" creationId="{A7E4D411-EFC7-5758-E401-83EAD10C3CD8}"/>
          </ac:spMkLst>
        </pc:spChg>
        <pc:spChg chg="add mod">
          <ac:chgData name="#RACHEL TAN MIN ZHI#" userId="S::rach0121@e.ntu.edu.sg::ff82ead4-44f9-4c07-a943-3e72dc4d87c8" providerId="AD" clId="Web-{808FDA29-0CE4-36B6-E9AD-C2CDE98EA9E3}" dt="2024-04-05T16:50:13.880" v="1197" actId="1076"/>
          <ac:spMkLst>
            <pc:docMk/>
            <pc:sldMk cId="2641114758" sldId="348"/>
            <ac:spMk id="17" creationId="{C879A0F3-C4C5-4038-0E66-9D86DCC8325C}"/>
          </ac:spMkLst>
        </pc:spChg>
        <pc:spChg chg="add del mod">
          <ac:chgData name="#RACHEL TAN MIN ZHI#" userId="S::rach0121@e.ntu.edu.sg::ff82ead4-44f9-4c07-a943-3e72dc4d87c8" providerId="AD" clId="Web-{808FDA29-0CE4-36B6-E9AD-C2CDE98EA9E3}" dt="2024-04-05T16:40:25.398" v="901"/>
          <ac:spMkLst>
            <pc:docMk/>
            <pc:sldMk cId="2641114758" sldId="348"/>
            <ac:spMk id="20" creationId="{9FB0C4AF-FEA5-EDB0-8027-9DE730FAFD56}"/>
          </ac:spMkLst>
        </pc:spChg>
        <pc:graphicFrameChg chg="add mod modGraphic">
          <ac:chgData name="#RACHEL TAN MIN ZHI#" userId="S::rach0121@e.ntu.edu.sg::ff82ead4-44f9-4c07-a943-3e72dc4d87c8" providerId="AD" clId="Web-{808FDA29-0CE4-36B6-E9AD-C2CDE98EA9E3}" dt="2024-04-05T16:50:21.536" v="1199" actId="1076"/>
          <ac:graphicFrameMkLst>
            <pc:docMk/>
            <pc:sldMk cId="2641114758" sldId="348"/>
            <ac:graphicFrameMk id="10" creationId="{A381C82A-952F-33CC-D9EC-E817F8E07667}"/>
          </ac:graphicFrameMkLst>
        </pc:graphicFrameChg>
        <pc:graphicFrameChg chg="add del">
          <ac:chgData name="#RACHEL TAN MIN ZHI#" userId="S::rach0121@e.ntu.edu.sg::ff82ead4-44f9-4c07-a943-3e72dc4d87c8" providerId="AD" clId="Web-{808FDA29-0CE4-36B6-E9AD-C2CDE98EA9E3}" dt="2024-04-05T16:36:16.001" v="691"/>
          <ac:graphicFrameMkLst>
            <pc:docMk/>
            <pc:sldMk cId="2641114758" sldId="348"/>
            <ac:graphicFrameMk id="14" creationId="{056EC0CC-D0E9-5C29-0CAC-9C4F2FDF6974}"/>
          </ac:graphicFrameMkLst>
        </pc:graphicFrameChg>
        <pc:graphicFrameChg chg="add del">
          <ac:chgData name="#RACHEL TAN MIN ZHI#" userId="S::rach0121@e.ntu.edu.sg::ff82ead4-44f9-4c07-a943-3e72dc4d87c8" providerId="AD" clId="Web-{808FDA29-0CE4-36B6-E9AD-C2CDE98EA9E3}" dt="2024-04-05T16:37:37.536" v="768"/>
          <ac:graphicFrameMkLst>
            <pc:docMk/>
            <pc:sldMk cId="2641114758" sldId="348"/>
            <ac:graphicFrameMk id="16" creationId="{E3CD88EC-5F5E-81FC-B9E2-00BBE94FD5B3}"/>
          </ac:graphicFrameMkLst>
        </pc:graphicFrameChg>
        <pc:graphicFrameChg chg="add mod modGraphic">
          <ac:chgData name="#RACHEL TAN MIN ZHI#" userId="S::rach0121@e.ntu.edu.sg::ff82ead4-44f9-4c07-a943-3e72dc4d87c8" providerId="AD" clId="Web-{808FDA29-0CE4-36B6-E9AD-C2CDE98EA9E3}" dt="2024-04-05T16:50:13.896" v="1198" actId="1076"/>
          <ac:graphicFrameMkLst>
            <pc:docMk/>
            <pc:sldMk cId="2641114758" sldId="348"/>
            <ac:graphicFrameMk id="18" creationId="{8882C942-61C1-00A6-35FF-BBDEF8158767}"/>
          </ac:graphicFrameMkLst>
        </pc:graphicFrameChg>
        <pc:picChg chg="add mod">
          <ac:chgData name="#RACHEL TAN MIN ZHI#" userId="S::rach0121@e.ntu.edu.sg::ff82ead4-44f9-4c07-a943-3e72dc4d87c8" providerId="AD" clId="Web-{808FDA29-0CE4-36B6-E9AD-C2CDE98EA9E3}" dt="2024-04-05T16:47:06.240" v="1167" actId="1076"/>
          <ac:picMkLst>
            <pc:docMk/>
            <pc:sldMk cId="2641114758" sldId="348"/>
            <ac:picMk id="4" creationId="{C8D97D7E-2CCF-821C-9907-328187BF76E3}"/>
          </ac:picMkLst>
        </pc:picChg>
        <pc:picChg chg="add mod">
          <ac:chgData name="#RACHEL TAN MIN ZHI#" userId="S::rach0121@e.ntu.edu.sg::ff82ead4-44f9-4c07-a943-3e72dc4d87c8" providerId="AD" clId="Web-{808FDA29-0CE4-36B6-E9AD-C2CDE98EA9E3}" dt="2024-04-05T16:44:34.678" v="994" actId="1076"/>
          <ac:picMkLst>
            <pc:docMk/>
            <pc:sldMk cId="2641114758" sldId="348"/>
            <ac:picMk id="21" creationId="{5BF85345-CCEF-0344-1DCC-9CEC8F1FAB01}"/>
          </ac:picMkLst>
        </pc:picChg>
      </pc:sldChg>
      <pc:sldChg chg="modSp">
        <pc:chgData name="#RACHEL TAN MIN ZHI#" userId="S::rach0121@e.ntu.edu.sg::ff82ead4-44f9-4c07-a943-3e72dc4d87c8" providerId="AD" clId="Web-{808FDA29-0CE4-36B6-E9AD-C2CDE98EA9E3}" dt="2024-04-05T14:20:50.818" v="458" actId="20577"/>
        <pc:sldMkLst>
          <pc:docMk/>
          <pc:sldMk cId="2799340607" sldId="359"/>
        </pc:sldMkLst>
        <pc:spChg chg="mod">
          <ac:chgData name="#RACHEL TAN MIN ZHI#" userId="S::rach0121@e.ntu.edu.sg::ff82ead4-44f9-4c07-a943-3e72dc4d87c8" providerId="AD" clId="Web-{808FDA29-0CE4-36B6-E9AD-C2CDE98EA9E3}" dt="2024-04-05T14:20:50.818" v="458" actId="20577"/>
          <ac:spMkLst>
            <pc:docMk/>
            <pc:sldMk cId="2799340607" sldId="359"/>
            <ac:spMk id="3" creationId="{F55D7E77-AD67-E562-3E7B-7D33FF728A4F}"/>
          </ac:spMkLst>
        </pc:spChg>
      </pc:sldChg>
      <pc:sldChg chg="modSp">
        <pc:chgData name="#RACHEL TAN MIN ZHI#" userId="S::rach0121@e.ntu.edu.sg::ff82ead4-44f9-4c07-a943-3e72dc4d87c8" providerId="AD" clId="Web-{808FDA29-0CE4-36B6-E9AD-C2CDE98EA9E3}" dt="2024-04-05T13:47:03.236" v="68" actId="20577"/>
        <pc:sldMkLst>
          <pc:docMk/>
          <pc:sldMk cId="668251327" sldId="360"/>
        </pc:sldMkLst>
        <pc:spChg chg="mod">
          <ac:chgData name="#RACHEL TAN MIN ZHI#" userId="S::rach0121@e.ntu.edu.sg::ff82ead4-44f9-4c07-a943-3e72dc4d87c8" providerId="AD" clId="Web-{808FDA29-0CE4-36B6-E9AD-C2CDE98EA9E3}" dt="2024-04-05T13:47:03.236" v="68" actId="20577"/>
          <ac:spMkLst>
            <pc:docMk/>
            <pc:sldMk cId="668251327" sldId="360"/>
            <ac:spMk id="3" creationId="{F55D7E77-AD67-E562-3E7B-7D33FF728A4F}"/>
          </ac:spMkLst>
        </pc:spChg>
      </pc:sldChg>
      <pc:sldChg chg="modSp">
        <pc:chgData name="#RACHEL TAN MIN ZHI#" userId="S::rach0121@e.ntu.edu.sg::ff82ead4-44f9-4c07-a943-3e72dc4d87c8" providerId="AD" clId="Web-{808FDA29-0CE4-36B6-E9AD-C2CDE98EA9E3}" dt="2024-04-05T14:24:07.776" v="460" actId="20577"/>
        <pc:sldMkLst>
          <pc:docMk/>
          <pc:sldMk cId="2498267236" sldId="361"/>
        </pc:sldMkLst>
        <pc:spChg chg="mod">
          <ac:chgData name="#RACHEL TAN MIN ZHI#" userId="S::rach0121@e.ntu.edu.sg::ff82ead4-44f9-4c07-a943-3e72dc4d87c8" providerId="AD" clId="Web-{808FDA29-0CE4-36B6-E9AD-C2CDE98EA9E3}" dt="2024-04-05T14:24:07.776" v="460" actId="20577"/>
          <ac:spMkLst>
            <pc:docMk/>
            <pc:sldMk cId="2498267236" sldId="361"/>
            <ac:spMk id="3" creationId="{F55D7E77-AD67-E562-3E7B-7D33FF728A4F}"/>
          </ac:spMkLst>
        </pc:spChg>
      </pc:sldChg>
      <pc:sldChg chg="modSp add ord replId">
        <pc:chgData name="#RACHEL TAN MIN ZHI#" userId="S::rach0121@e.ntu.edu.sg::ff82ead4-44f9-4c07-a943-3e72dc4d87c8" providerId="AD" clId="Web-{808FDA29-0CE4-36B6-E9AD-C2CDE98EA9E3}" dt="2024-04-05T16:26:09.233" v="519" actId="20577"/>
        <pc:sldMkLst>
          <pc:docMk/>
          <pc:sldMk cId="3462420267" sldId="364"/>
        </pc:sldMkLst>
        <pc:spChg chg="mod">
          <ac:chgData name="#RACHEL TAN MIN ZHI#" userId="S::rach0121@e.ntu.edu.sg::ff82ead4-44f9-4c07-a943-3e72dc4d87c8" providerId="AD" clId="Web-{808FDA29-0CE4-36B6-E9AD-C2CDE98EA9E3}" dt="2024-04-05T16:26:09.233" v="519" actId="20577"/>
          <ac:spMkLst>
            <pc:docMk/>
            <pc:sldMk cId="3462420267" sldId="364"/>
            <ac:spMk id="2" creationId="{1A01131E-1C8C-5AAB-1271-2104F6459E37}"/>
          </ac:spMkLst>
        </pc:spChg>
      </pc:sldChg>
      <pc:sldChg chg="modSp add ord replId">
        <pc:chgData name="#RACHEL TAN MIN ZHI#" userId="S::rach0121@e.ntu.edu.sg::ff82ead4-44f9-4c07-a943-3e72dc4d87c8" providerId="AD" clId="Web-{808FDA29-0CE4-36B6-E9AD-C2CDE98EA9E3}" dt="2024-04-05T16:27:50.420" v="553" actId="20577"/>
        <pc:sldMkLst>
          <pc:docMk/>
          <pc:sldMk cId="663967561" sldId="365"/>
        </pc:sldMkLst>
        <pc:spChg chg="mod">
          <ac:chgData name="#RACHEL TAN MIN ZHI#" userId="S::rach0121@e.ntu.edu.sg::ff82ead4-44f9-4c07-a943-3e72dc4d87c8" providerId="AD" clId="Web-{808FDA29-0CE4-36B6-E9AD-C2CDE98EA9E3}" dt="2024-04-05T16:27:50.420" v="553" actId="20577"/>
          <ac:spMkLst>
            <pc:docMk/>
            <pc:sldMk cId="663967561" sldId="365"/>
            <ac:spMk id="2" creationId="{1A01131E-1C8C-5AAB-1271-2104F6459E37}"/>
          </ac:spMkLst>
        </pc:spChg>
      </pc:sldChg>
      <pc:sldChg chg="addSp delSp modSp add replId">
        <pc:chgData name="#RACHEL TAN MIN ZHI#" userId="S::rach0121@e.ntu.edu.sg::ff82ead4-44f9-4c07-a943-3e72dc4d87c8" providerId="AD" clId="Web-{808FDA29-0CE4-36B6-E9AD-C2CDE98EA9E3}" dt="2024-04-05T16:51:06.098" v="1218" actId="20577"/>
        <pc:sldMkLst>
          <pc:docMk/>
          <pc:sldMk cId="1348860582" sldId="366"/>
        </pc:sldMkLst>
        <pc:spChg chg="mod">
          <ac:chgData name="#RACHEL TAN MIN ZHI#" userId="S::rach0121@e.ntu.edu.sg::ff82ead4-44f9-4c07-a943-3e72dc4d87c8" providerId="AD" clId="Web-{808FDA29-0CE4-36B6-E9AD-C2CDE98EA9E3}" dt="2024-04-05T16:51:06.098" v="1218" actId="20577"/>
          <ac:spMkLst>
            <pc:docMk/>
            <pc:sldMk cId="1348860582" sldId="366"/>
            <ac:spMk id="2" creationId="{975E5609-4AA2-D4CD-E7C1-72E8B83E7240}"/>
          </ac:spMkLst>
        </pc:spChg>
        <pc:spChg chg="del">
          <ac:chgData name="#RACHEL TAN MIN ZHI#" userId="S::rach0121@e.ntu.edu.sg::ff82ead4-44f9-4c07-a943-3e72dc4d87c8" providerId="AD" clId="Web-{808FDA29-0CE4-36B6-E9AD-C2CDE98EA9E3}" dt="2024-04-05T16:50:37.739" v="1206"/>
          <ac:spMkLst>
            <pc:docMk/>
            <pc:sldMk cId="1348860582" sldId="366"/>
            <ac:spMk id="6" creationId="{0EDDA1EE-ECA7-01C0-3A14-291C577063EE}"/>
          </ac:spMkLst>
        </pc:spChg>
        <pc:spChg chg="del">
          <ac:chgData name="#RACHEL TAN MIN ZHI#" userId="S::rach0121@e.ntu.edu.sg::ff82ead4-44f9-4c07-a943-3e72dc4d87c8" providerId="AD" clId="Web-{808FDA29-0CE4-36B6-E9AD-C2CDE98EA9E3}" dt="2024-04-05T16:50:37.739" v="1204"/>
          <ac:spMkLst>
            <pc:docMk/>
            <pc:sldMk cId="1348860582" sldId="366"/>
            <ac:spMk id="17" creationId="{C879A0F3-C4C5-4038-0E66-9D86DCC8325C}"/>
          </ac:spMkLst>
        </pc:spChg>
        <pc:graphicFrameChg chg="del">
          <ac:chgData name="#RACHEL TAN MIN ZHI#" userId="S::rach0121@e.ntu.edu.sg::ff82ead4-44f9-4c07-a943-3e72dc4d87c8" providerId="AD" clId="Web-{808FDA29-0CE4-36B6-E9AD-C2CDE98EA9E3}" dt="2024-04-05T16:50:37.739" v="1205"/>
          <ac:graphicFrameMkLst>
            <pc:docMk/>
            <pc:sldMk cId="1348860582" sldId="366"/>
            <ac:graphicFrameMk id="10" creationId="{A381C82A-952F-33CC-D9EC-E817F8E07667}"/>
          </ac:graphicFrameMkLst>
        </pc:graphicFrameChg>
        <pc:graphicFrameChg chg="del">
          <ac:chgData name="#RACHEL TAN MIN ZHI#" userId="S::rach0121@e.ntu.edu.sg::ff82ead4-44f9-4c07-a943-3e72dc4d87c8" providerId="AD" clId="Web-{808FDA29-0CE4-36B6-E9AD-C2CDE98EA9E3}" dt="2024-04-05T16:50:37.739" v="1203"/>
          <ac:graphicFrameMkLst>
            <pc:docMk/>
            <pc:sldMk cId="1348860582" sldId="366"/>
            <ac:graphicFrameMk id="18" creationId="{8882C942-61C1-00A6-35FF-BBDEF8158767}"/>
          </ac:graphicFrameMkLst>
        </pc:graphicFrameChg>
        <pc:picChg chg="add mod">
          <ac:chgData name="#RACHEL TAN MIN ZHI#" userId="S::rach0121@e.ntu.edu.sg::ff82ead4-44f9-4c07-a943-3e72dc4d87c8" providerId="AD" clId="Web-{808FDA29-0CE4-36B6-E9AD-C2CDE98EA9E3}" dt="2024-04-05T16:50:59.598" v="1213" actId="1076"/>
          <ac:picMkLst>
            <pc:docMk/>
            <pc:sldMk cId="1348860582" sldId="366"/>
            <ac:picMk id="3" creationId="{4A0B3994-7469-F893-0527-908AF563DAD4}"/>
          </ac:picMkLst>
        </pc:picChg>
        <pc:picChg chg="del">
          <ac:chgData name="#RACHEL TAN MIN ZHI#" userId="S::rach0121@e.ntu.edu.sg::ff82ead4-44f9-4c07-a943-3e72dc4d87c8" providerId="AD" clId="Web-{808FDA29-0CE4-36B6-E9AD-C2CDE98EA9E3}" dt="2024-04-05T16:50:37.739" v="1207"/>
          <ac:picMkLst>
            <pc:docMk/>
            <pc:sldMk cId="1348860582" sldId="366"/>
            <ac:picMk id="4" creationId="{C8D97D7E-2CCF-821C-9907-328187BF76E3}"/>
          </ac:picMkLst>
        </pc:picChg>
        <pc:picChg chg="del">
          <ac:chgData name="#RACHEL TAN MIN ZHI#" userId="S::rach0121@e.ntu.edu.sg::ff82ead4-44f9-4c07-a943-3e72dc4d87c8" providerId="AD" clId="Web-{808FDA29-0CE4-36B6-E9AD-C2CDE98EA9E3}" dt="2024-04-05T16:50:37.739" v="1202"/>
          <ac:picMkLst>
            <pc:docMk/>
            <pc:sldMk cId="1348860582" sldId="366"/>
            <ac:picMk id="21" creationId="{5BF85345-CCEF-0344-1DCC-9CEC8F1FAB01}"/>
          </ac:picMkLst>
        </pc:picChg>
      </pc:sldChg>
    </pc:docChg>
  </pc:docChgLst>
  <pc:docChgLst>
    <pc:chgData name="#SANJANA SHANMUGASUNDARAM#" userId="8b99c4c0-51b8-43c3-82c1-e57ea4a55d09" providerId="ADAL" clId="{3FE08BEC-4087-6949-9626-50A8F043B110}"/>
    <pc:docChg chg="undo redo custSel addSld delSld modSld sldOrd">
      <pc:chgData name="#SANJANA SHANMUGASUNDARAM#" userId="8b99c4c0-51b8-43c3-82c1-e57ea4a55d09" providerId="ADAL" clId="{3FE08BEC-4087-6949-9626-50A8F043B110}" dt="2024-04-22T14:15:53.167" v="3201" actId="729"/>
      <pc:docMkLst>
        <pc:docMk/>
      </pc:docMkLst>
      <pc:sldChg chg="modSp mod modAnim">
        <pc:chgData name="#SANJANA SHANMUGASUNDARAM#" userId="8b99c4c0-51b8-43c3-82c1-e57ea4a55d09" providerId="ADAL" clId="{3FE08BEC-4087-6949-9626-50A8F043B110}" dt="2024-04-07T04:29:54.103" v="22"/>
        <pc:sldMkLst>
          <pc:docMk/>
          <pc:sldMk cId="0" sldId="282"/>
        </pc:sldMkLst>
        <pc:spChg chg="mod">
          <ac:chgData name="#SANJANA SHANMUGASUNDARAM#" userId="8b99c4c0-51b8-43c3-82c1-e57ea4a55d09" providerId="ADAL" clId="{3FE08BEC-4087-6949-9626-50A8F043B110}" dt="2024-04-07T04:28:46.924" v="6" actId="113"/>
          <ac:spMkLst>
            <pc:docMk/>
            <pc:sldMk cId="0" sldId="282"/>
            <ac:spMk id="7" creationId="{8EFF85E7-A64E-8CAB-3730-01FB4F36C37B}"/>
          </ac:spMkLst>
        </pc:spChg>
      </pc:sldChg>
      <pc:sldChg chg="addSp delSp modSp mod ord delAnim">
        <pc:chgData name="#SANJANA SHANMUGASUNDARAM#" userId="8b99c4c0-51b8-43c3-82c1-e57ea4a55d09" providerId="ADAL" clId="{3FE08BEC-4087-6949-9626-50A8F043B110}" dt="2024-04-22T12:00:22.067" v="3199" actId="1076"/>
        <pc:sldMkLst>
          <pc:docMk/>
          <pc:sldMk cId="0" sldId="283"/>
        </pc:sldMkLst>
        <pc:spChg chg="add del mod">
          <ac:chgData name="#SANJANA SHANMUGASUNDARAM#" userId="8b99c4c0-51b8-43c3-82c1-e57ea4a55d09" providerId="ADAL" clId="{3FE08BEC-4087-6949-9626-50A8F043B110}" dt="2024-04-07T06:23:02.458" v="783"/>
          <ac:spMkLst>
            <pc:docMk/>
            <pc:sldMk cId="0" sldId="283"/>
            <ac:spMk id="2" creationId="{6E6CF370-9C0E-5839-7FD7-FD5AA9FEB297}"/>
          </ac:spMkLst>
        </pc:spChg>
        <pc:spChg chg="add del mod">
          <ac:chgData name="#SANJANA SHANMUGASUNDARAM#" userId="8b99c4c0-51b8-43c3-82c1-e57ea4a55d09" providerId="ADAL" clId="{3FE08BEC-4087-6949-9626-50A8F043B110}" dt="2024-04-07T06:23:00.596" v="781"/>
          <ac:spMkLst>
            <pc:docMk/>
            <pc:sldMk cId="0" sldId="283"/>
            <ac:spMk id="3" creationId="{FC5F6FF8-A3A6-1433-2976-EF2F88643EFF}"/>
          </ac:spMkLst>
        </pc:spChg>
        <pc:spChg chg="add del mod">
          <ac:chgData name="#SANJANA SHANMUGASUNDARAM#" userId="8b99c4c0-51b8-43c3-82c1-e57ea4a55d09" providerId="ADAL" clId="{3FE08BEC-4087-6949-9626-50A8F043B110}" dt="2024-04-07T06:23:09.697" v="787"/>
          <ac:spMkLst>
            <pc:docMk/>
            <pc:sldMk cId="0" sldId="283"/>
            <ac:spMk id="4" creationId="{941EA6A4-00C0-4FC2-6732-60D7C60A7DE6}"/>
          </ac:spMkLst>
        </pc:spChg>
        <pc:spChg chg="add del mod">
          <ac:chgData name="#SANJANA SHANMUGASUNDARAM#" userId="8b99c4c0-51b8-43c3-82c1-e57ea4a55d09" providerId="ADAL" clId="{3FE08BEC-4087-6949-9626-50A8F043B110}" dt="2024-04-07T06:23:14.295" v="790"/>
          <ac:spMkLst>
            <pc:docMk/>
            <pc:sldMk cId="0" sldId="283"/>
            <ac:spMk id="5" creationId="{2F009531-0443-6C5D-CFF4-49D2B869D072}"/>
          </ac:spMkLst>
        </pc:spChg>
        <pc:spChg chg="add del mod">
          <ac:chgData name="#SANJANA SHANMUGASUNDARAM#" userId="8b99c4c0-51b8-43c3-82c1-e57ea4a55d09" providerId="ADAL" clId="{3FE08BEC-4087-6949-9626-50A8F043B110}" dt="2024-04-07T06:32:39.223" v="1022" actId="478"/>
          <ac:spMkLst>
            <pc:docMk/>
            <pc:sldMk cId="0" sldId="283"/>
            <ac:spMk id="7" creationId="{0DE12D90-56F8-968E-7C03-4529D9B15BA3}"/>
          </ac:spMkLst>
        </pc:spChg>
        <pc:spChg chg="add del mod">
          <ac:chgData name="#SANJANA SHANMUGASUNDARAM#" userId="8b99c4c0-51b8-43c3-82c1-e57ea4a55d09" providerId="ADAL" clId="{3FE08BEC-4087-6949-9626-50A8F043B110}" dt="2024-04-07T06:24:46.285" v="797" actId="478"/>
          <ac:spMkLst>
            <pc:docMk/>
            <pc:sldMk cId="0" sldId="283"/>
            <ac:spMk id="9" creationId="{206AC9A4-F9B3-F729-083A-4F57E48D753E}"/>
          </ac:spMkLst>
        </pc:spChg>
        <pc:spChg chg="add del mod">
          <ac:chgData name="#SANJANA SHANMUGASUNDARAM#" userId="8b99c4c0-51b8-43c3-82c1-e57ea4a55d09" providerId="ADAL" clId="{3FE08BEC-4087-6949-9626-50A8F043B110}" dt="2024-04-07T06:24:52.218" v="800" actId="478"/>
          <ac:spMkLst>
            <pc:docMk/>
            <pc:sldMk cId="0" sldId="283"/>
            <ac:spMk id="11" creationId="{C28265EF-5FFD-A782-FFC2-4ADB8D28ED75}"/>
          </ac:spMkLst>
        </pc:spChg>
        <pc:spChg chg="add mod">
          <ac:chgData name="#SANJANA SHANMUGASUNDARAM#" userId="8b99c4c0-51b8-43c3-82c1-e57ea4a55d09" providerId="ADAL" clId="{3FE08BEC-4087-6949-9626-50A8F043B110}" dt="2024-04-07T06:25:26.409" v="806" actId="1076"/>
          <ac:spMkLst>
            <pc:docMk/>
            <pc:sldMk cId="0" sldId="283"/>
            <ac:spMk id="12" creationId="{033A7D01-DB0C-BC9C-2ED6-AE4C0A5B91B3}"/>
          </ac:spMkLst>
        </pc:spChg>
        <pc:spChg chg="add mod">
          <ac:chgData name="#SANJANA SHANMUGASUNDARAM#" userId="8b99c4c0-51b8-43c3-82c1-e57ea4a55d09" providerId="ADAL" clId="{3FE08BEC-4087-6949-9626-50A8F043B110}" dt="2024-04-22T12:00:22.067" v="3199" actId="1076"/>
          <ac:spMkLst>
            <pc:docMk/>
            <pc:sldMk cId="0" sldId="283"/>
            <ac:spMk id="13" creationId="{227A02B9-2789-6703-B8E9-56C825D647F6}"/>
          </ac:spMkLst>
        </pc:spChg>
        <pc:spChg chg="add del mod">
          <ac:chgData name="#SANJANA SHANMUGASUNDARAM#" userId="8b99c4c0-51b8-43c3-82c1-e57ea4a55d09" providerId="ADAL" clId="{3FE08BEC-4087-6949-9626-50A8F043B110}" dt="2024-04-07T06:32:39.454" v="1024"/>
          <ac:spMkLst>
            <pc:docMk/>
            <pc:sldMk cId="0" sldId="283"/>
            <ac:spMk id="14" creationId="{B028049F-1198-02C3-5C53-2F77BE2E6012}"/>
          </ac:spMkLst>
        </pc:spChg>
        <pc:spChg chg="add del mod">
          <ac:chgData name="#SANJANA SHANMUGASUNDARAM#" userId="8b99c4c0-51b8-43c3-82c1-e57ea4a55d09" providerId="ADAL" clId="{3FE08BEC-4087-6949-9626-50A8F043B110}" dt="2024-04-07T06:33:54.402" v="1038" actId="478"/>
          <ac:spMkLst>
            <pc:docMk/>
            <pc:sldMk cId="0" sldId="283"/>
            <ac:spMk id="15" creationId="{9FE091BB-A8B6-4902-DF50-49248C2B8127}"/>
          </ac:spMkLst>
        </pc:spChg>
        <pc:spChg chg="add mod">
          <ac:chgData name="#SANJANA SHANMUGASUNDARAM#" userId="8b99c4c0-51b8-43c3-82c1-e57ea4a55d09" providerId="ADAL" clId="{3FE08BEC-4087-6949-9626-50A8F043B110}" dt="2024-04-07T06:36:26.166" v="1149" actId="1076"/>
          <ac:spMkLst>
            <pc:docMk/>
            <pc:sldMk cId="0" sldId="283"/>
            <ac:spMk id="16" creationId="{F1F73522-95F0-1CD6-9BB9-B4543339B330}"/>
          </ac:spMkLst>
        </pc:spChg>
        <pc:spChg chg="del mod">
          <ac:chgData name="#SANJANA SHANMUGASUNDARAM#" userId="8b99c4c0-51b8-43c3-82c1-e57ea4a55d09" providerId="ADAL" clId="{3FE08BEC-4087-6949-9626-50A8F043B110}" dt="2024-04-07T06:24:50.282" v="799" actId="478"/>
          <ac:spMkLst>
            <pc:docMk/>
            <pc:sldMk cId="0" sldId="283"/>
            <ac:spMk id="2607" creationId="{00000000-0000-0000-0000-000000000000}"/>
          </ac:spMkLst>
        </pc:spChg>
        <pc:spChg chg="del mod">
          <ac:chgData name="#SANJANA SHANMUGASUNDARAM#" userId="8b99c4c0-51b8-43c3-82c1-e57ea4a55d09" providerId="ADAL" clId="{3FE08BEC-4087-6949-9626-50A8F043B110}" dt="2024-04-07T06:24:44.175" v="796" actId="478"/>
          <ac:spMkLst>
            <pc:docMk/>
            <pc:sldMk cId="0" sldId="283"/>
            <ac:spMk id="2608" creationId="{00000000-0000-0000-0000-000000000000}"/>
          </ac:spMkLst>
        </pc:spChg>
        <pc:spChg chg="del mod">
          <ac:chgData name="#SANJANA SHANMUGASUNDARAM#" userId="8b99c4c0-51b8-43c3-82c1-e57ea4a55d09" providerId="ADAL" clId="{3FE08BEC-4087-6949-9626-50A8F043B110}" dt="2024-04-07T06:32:37.805" v="1021" actId="478"/>
          <ac:spMkLst>
            <pc:docMk/>
            <pc:sldMk cId="0" sldId="283"/>
            <ac:spMk id="2609" creationId="{00000000-0000-0000-0000-000000000000}"/>
          </ac:spMkLst>
        </pc:spChg>
        <pc:spChg chg="del">
          <ac:chgData name="#SANJANA SHANMUGASUNDARAM#" userId="8b99c4c0-51b8-43c3-82c1-e57ea4a55d09" providerId="ADAL" clId="{3FE08BEC-4087-6949-9626-50A8F043B110}" dt="2024-04-07T06:25:33.264" v="807" actId="478"/>
          <ac:spMkLst>
            <pc:docMk/>
            <pc:sldMk cId="0" sldId="283"/>
            <ac:spMk id="2610" creationId="{00000000-0000-0000-0000-000000000000}"/>
          </ac:spMkLst>
        </pc:spChg>
        <pc:spChg chg="del">
          <ac:chgData name="#SANJANA SHANMUGASUNDARAM#" userId="8b99c4c0-51b8-43c3-82c1-e57ea4a55d09" providerId="ADAL" clId="{3FE08BEC-4087-6949-9626-50A8F043B110}" dt="2024-04-07T06:25:33.264" v="807" actId="478"/>
          <ac:spMkLst>
            <pc:docMk/>
            <pc:sldMk cId="0" sldId="283"/>
            <ac:spMk id="2611" creationId="{00000000-0000-0000-0000-000000000000}"/>
          </ac:spMkLst>
        </pc:spChg>
        <pc:spChg chg="del">
          <ac:chgData name="#SANJANA SHANMUGASUNDARAM#" userId="8b99c4c0-51b8-43c3-82c1-e57ea4a55d09" providerId="ADAL" clId="{3FE08BEC-4087-6949-9626-50A8F043B110}" dt="2024-04-07T06:25:33.264" v="807" actId="478"/>
          <ac:spMkLst>
            <pc:docMk/>
            <pc:sldMk cId="0" sldId="283"/>
            <ac:spMk id="2612" creationId="{00000000-0000-0000-0000-000000000000}"/>
          </ac:spMkLst>
        </pc:spChg>
        <pc:spChg chg="del">
          <ac:chgData name="#SANJANA SHANMUGASUNDARAM#" userId="8b99c4c0-51b8-43c3-82c1-e57ea4a55d09" providerId="ADAL" clId="{3FE08BEC-4087-6949-9626-50A8F043B110}" dt="2024-04-07T06:25:34.516" v="808" actId="478"/>
          <ac:spMkLst>
            <pc:docMk/>
            <pc:sldMk cId="0" sldId="283"/>
            <ac:spMk id="2613" creationId="{00000000-0000-0000-0000-000000000000}"/>
          </ac:spMkLst>
        </pc:spChg>
        <pc:picChg chg="add del mod">
          <ac:chgData name="#SANJANA SHANMUGASUNDARAM#" userId="8b99c4c0-51b8-43c3-82c1-e57ea4a55d09" providerId="ADAL" clId="{3FE08BEC-4087-6949-9626-50A8F043B110}" dt="2024-04-07T06:32:21.748" v="1018" actId="478"/>
          <ac:picMkLst>
            <pc:docMk/>
            <pc:sldMk cId="0" sldId="283"/>
            <ac:picMk id="3074" creationId="{5DCD9F88-759B-827E-D903-EB75C0FB0266}"/>
          </ac:picMkLst>
        </pc:picChg>
      </pc:sldChg>
      <pc:sldChg chg="modSp mod">
        <pc:chgData name="#SANJANA SHANMUGASUNDARAM#" userId="8b99c4c0-51b8-43c3-82c1-e57ea4a55d09" providerId="ADAL" clId="{3FE08BEC-4087-6949-9626-50A8F043B110}" dt="2024-04-07T04:28:16.530" v="4" actId="1076"/>
        <pc:sldMkLst>
          <pc:docMk/>
          <pc:sldMk cId="885708068" sldId="342"/>
        </pc:sldMkLst>
        <pc:spChg chg="mod">
          <ac:chgData name="#SANJANA SHANMUGASUNDARAM#" userId="8b99c4c0-51b8-43c3-82c1-e57ea4a55d09" providerId="ADAL" clId="{3FE08BEC-4087-6949-9626-50A8F043B110}" dt="2024-04-07T04:28:08.479" v="2" actId="255"/>
          <ac:spMkLst>
            <pc:docMk/>
            <pc:sldMk cId="885708068" sldId="342"/>
            <ac:spMk id="2" creationId="{62D9EA79-9CDB-921B-AF59-EEC6D0A4947D}"/>
          </ac:spMkLst>
        </pc:spChg>
        <pc:spChg chg="mod">
          <ac:chgData name="#SANJANA SHANMUGASUNDARAM#" userId="8b99c4c0-51b8-43c3-82c1-e57ea4a55d09" providerId="ADAL" clId="{3FE08BEC-4087-6949-9626-50A8F043B110}" dt="2024-04-07T04:28:16.530" v="4" actId="1076"/>
          <ac:spMkLst>
            <pc:docMk/>
            <pc:sldMk cId="885708068" sldId="342"/>
            <ac:spMk id="3" creationId="{6B1DB4B3-A71E-E5D5-D95D-646C3E7AC9BF}"/>
          </ac:spMkLst>
        </pc:spChg>
        <pc:spChg chg="mod">
          <ac:chgData name="#SANJANA SHANMUGASUNDARAM#" userId="8b99c4c0-51b8-43c3-82c1-e57ea4a55d09" providerId="ADAL" clId="{3FE08BEC-4087-6949-9626-50A8F043B110}" dt="2024-04-07T04:28:12.986" v="3" actId="1076"/>
          <ac:spMkLst>
            <pc:docMk/>
            <pc:sldMk cId="885708068" sldId="342"/>
            <ac:spMk id="4" creationId="{3AEB7186-BE75-2563-6D09-52BC8603D833}"/>
          </ac:spMkLst>
        </pc:spChg>
      </pc:sldChg>
      <pc:sldChg chg="modSp mod">
        <pc:chgData name="#SANJANA SHANMUGASUNDARAM#" userId="8b99c4c0-51b8-43c3-82c1-e57ea4a55d09" providerId="ADAL" clId="{3FE08BEC-4087-6949-9626-50A8F043B110}" dt="2024-04-07T06:12:59.266" v="532" actId="1076"/>
        <pc:sldMkLst>
          <pc:docMk/>
          <pc:sldMk cId="1922143416" sldId="345"/>
        </pc:sldMkLst>
        <pc:spChg chg="mod">
          <ac:chgData name="#SANJANA SHANMUGASUNDARAM#" userId="8b99c4c0-51b8-43c3-82c1-e57ea4a55d09" providerId="ADAL" clId="{3FE08BEC-4087-6949-9626-50A8F043B110}" dt="2024-04-07T06:01:51.589" v="214" actId="1076"/>
          <ac:spMkLst>
            <pc:docMk/>
            <pc:sldMk cId="1922143416" sldId="345"/>
            <ac:spMk id="3" creationId="{F55D7E77-AD67-E562-3E7B-7D33FF728A4F}"/>
          </ac:spMkLst>
        </pc:spChg>
        <pc:spChg chg="mod">
          <ac:chgData name="#SANJANA SHANMUGASUNDARAM#" userId="8b99c4c0-51b8-43c3-82c1-e57ea4a55d09" providerId="ADAL" clId="{3FE08BEC-4087-6949-9626-50A8F043B110}" dt="2024-04-07T06:12:59.266" v="532" actId="1076"/>
          <ac:spMkLst>
            <pc:docMk/>
            <pc:sldMk cId="1922143416" sldId="345"/>
            <ac:spMk id="72" creationId="{2D3D36CD-4FAB-A775-4055-94D0FA5CF34A}"/>
          </ac:spMkLst>
        </pc:spChg>
      </pc:sldChg>
      <pc:sldChg chg="modSp mod">
        <pc:chgData name="#SANJANA SHANMUGASUNDARAM#" userId="8b99c4c0-51b8-43c3-82c1-e57ea4a55d09" providerId="ADAL" clId="{3FE08BEC-4087-6949-9626-50A8F043B110}" dt="2024-04-07T06:47:03.566" v="1328" actId="207"/>
        <pc:sldMkLst>
          <pc:docMk/>
          <pc:sldMk cId="2641114758" sldId="348"/>
        </pc:sldMkLst>
        <pc:graphicFrameChg chg="modGraphic">
          <ac:chgData name="#SANJANA SHANMUGASUNDARAM#" userId="8b99c4c0-51b8-43c3-82c1-e57ea4a55d09" providerId="ADAL" clId="{3FE08BEC-4087-6949-9626-50A8F043B110}" dt="2024-04-07T06:47:03.566" v="1328" actId="207"/>
          <ac:graphicFrameMkLst>
            <pc:docMk/>
            <pc:sldMk cId="2641114758" sldId="348"/>
            <ac:graphicFrameMk id="10" creationId="{A381C82A-952F-33CC-D9EC-E817F8E07667}"/>
          </ac:graphicFrameMkLst>
        </pc:graphicFrameChg>
      </pc:sldChg>
      <pc:sldChg chg="addSp delSp modSp del mod">
        <pc:chgData name="#SANJANA SHANMUGASUNDARAM#" userId="8b99c4c0-51b8-43c3-82c1-e57ea4a55d09" providerId="ADAL" clId="{3FE08BEC-4087-6949-9626-50A8F043B110}" dt="2024-04-22T10:40:20.991" v="2875" actId="2696"/>
        <pc:sldMkLst>
          <pc:docMk/>
          <pc:sldMk cId="675042221" sldId="353"/>
        </pc:sldMkLst>
        <pc:spChg chg="del mod">
          <ac:chgData name="#SANJANA SHANMUGASUNDARAM#" userId="8b99c4c0-51b8-43c3-82c1-e57ea4a55d09" providerId="ADAL" clId="{3FE08BEC-4087-6949-9626-50A8F043B110}" dt="2024-04-22T10:40:14.026" v="2873" actId="478"/>
          <ac:spMkLst>
            <pc:docMk/>
            <pc:sldMk cId="675042221" sldId="353"/>
            <ac:spMk id="3" creationId="{F55D7E77-AD67-E562-3E7B-7D33FF728A4F}"/>
          </ac:spMkLst>
        </pc:spChg>
        <pc:picChg chg="add mod">
          <ac:chgData name="#SANJANA SHANMUGASUNDARAM#" userId="8b99c4c0-51b8-43c3-82c1-e57ea4a55d09" providerId="ADAL" clId="{3FE08BEC-4087-6949-9626-50A8F043B110}" dt="2024-04-22T10:40:13.809" v="2871" actId="27614"/>
          <ac:picMkLst>
            <pc:docMk/>
            <pc:sldMk cId="675042221" sldId="353"/>
            <ac:picMk id="5" creationId="{F72B05EF-A070-703E-1F58-C3D7DBDEEFAF}"/>
          </ac:picMkLst>
        </pc:picChg>
      </pc:sldChg>
      <pc:sldChg chg="addSp delSp modSp mod">
        <pc:chgData name="#SANJANA SHANMUGASUNDARAM#" userId="8b99c4c0-51b8-43c3-82c1-e57ea4a55d09" providerId="ADAL" clId="{3FE08BEC-4087-6949-9626-50A8F043B110}" dt="2024-04-22T10:32:23.159" v="2795" actId="20577"/>
        <pc:sldMkLst>
          <pc:docMk/>
          <pc:sldMk cId="2460526022" sldId="354"/>
        </pc:sldMkLst>
        <pc:spChg chg="mod">
          <ac:chgData name="#SANJANA SHANMUGASUNDARAM#" userId="8b99c4c0-51b8-43c3-82c1-e57ea4a55d09" providerId="ADAL" clId="{3FE08BEC-4087-6949-9626-50A8F043B110}" dt="2024-04-22T10:32:23.159" v="2795" actId="20577"/>
          <ac:spMkLst>
            <pc:docMk/>
            <pc:sldMk cId="2460526022" sldId="354"/>
            <ac:spMk id="2" creationId="{975E5609-4AA2-D4CD-E7C1-72E8B83E7240}"/>
          </ac:spMkLst>
        </pc:spChg>
        <pc:spChg chg="del">
          <ac:chgData name="#SANJANA SHANMUGASUNDARAM#" userId="8b99c4c0-51b8-43c3-82c1-e57ea4a55d09" providerId="ADAL" clId="{3FE08BEC-4087-6949-9626-50A8F043B110}" dt="2024-04-22T10:29:40.751" v="2703" actId="478"/>
          <ac:spMkLst>
            <pc:docMk/>
            <pc:sldMk cId="2460526022" sldId="354"/>
            <ac:spMk id="3" creationId="{F55D7E77-AD67-E562-3E7B-7D33FF728A4F}"/>
          </ac:spMkLst>
        </pc:spChg>
        <pc:picChg chg="add mod">
          <ac:chgData name="#SANJANA SHANMUGASUNDARAM#" userId="8b99c4c0-51b8-43c3-82c1-e57ea4a55d09" providerId="ADAL" clId="{3FE08BEC-4087-6949-9626-50A8F043B110}" dt="2024-04-22T10:31:11.569" v="2729" actId="1076"/>
          <ac:picMkLst>
            <pc:docMk/>
            <pc:sldMk cId="2460526022" sldId="354"/>
            <ac:picMk id="1026" creationId="{EC29CCFF-68A5-DFC2-20AA-CE0C4BBF75B6}"/>
          </ac:picMkLst>
        </pc:picChg>
        <pc:picChg chg="add mod">
          <ac:chgData name="#SANJANA SHANMUGASUNDARAM#" userId="8b99c4c0-51b8-43c3-82c1-e57ea4a55d09" providerId="ADAL" clId="{3FE08BEC-4087-6949-9626-50A8F043B110}" dt="2024-04-22T10:31:15.251" v="2731" actId="1076"/>
          <ac:picMkLst>
            <pc:docMk/>
            <pc:sldMk cId="2460526022" sldId="354"/>
            <ac:picMk id="1028" creationId="{64E7C74C-D971-8BC2-98AD-4DF08E4FA066}"/>
          </ac:picMkLst>
        </pc:picChg>
        <pc:picChg chg="add">
          <ac:chgData name="#SANJANA SHANMUGASUNDARAM#" userId="8b99c4c0-51b8-43c3-82c1-e57ea4a55d09" providerId="ADAL" clId="{3FE08BEC-4087-6949-9626-50A8F043B110}" dt="2024-04-07T06:39:35.829" v="1230"/>
          <ac:picMkLst>
            <pc:docMk/>
            <pc:sldMk cId="2460526022" sldId="354"/>
            <ac:picMk id="6146" creationId="{AC566843-116A-E310-FADB-6204D2E2D55C}"/>
          </ac:picMkLst>
        </pc:picChg>
      </pc:sldChg>
      <pc:sldChg chg="del">
        <pc:chgData name="#SANJANA SHANMUGASUNDARAM#" userId="8b99c4c0-51b8-43c3-82c1-e57ea4a55d09" providerId="ADAL" clId="{3FE08BEC-4087-6949-9626-50A8F043B110}" dt="2024-04-07T06:37:32.164" v="1151" actId="2696"/>
        <pc:sldMkLst>
          <pc:docMk/>
          <pc:sldMk cId="3825353814" sldId="355"/>
        </pc:sldMkLst>
      </pc:sldChg>
      <pc:sldChg chg="addSp delSp modSp del mod">
        <pc:chgData name="#SANJANA SHANMUGASUNDARAM#" userId="8b99c4c0-51b8-43c3-82c1-e57ea4a55d09" providerId="ADAL" clId="{3FE08BEC-4087-6949-9626-50A8F043B110}" dt="2024-04-07T06:28:41.634" v="878" actId="2696"/>
        <pc:sldMkLst>
          <pc:docMk/>
          <pc:sldMk cId="2498267236" sldId="361"/>
        </pc:sldMkLst>
        <pc:spChg chg="mod">
          <ac:chgData name="#SANJANA SHANMUGASUNDARAM#" userId="8b99c4c0-51b8-43c3-82c1-e57ea4a55d09" providerId="ADAL" clId="{3FE08BEC-4087-6949-9626-50A8F043B110}" dt="2024-04-07T06:22:32.432" v="777" actId="1076"/>
          <ac:spMkLst>
            <pc:docMk/>
            <pc:sldMk cId="2498267236" sldId="361"/>
            <ac:spMk id="3" creationId="{F55D7E77-AD67-E562-3E7B-7D33FF728A4F}"/>
          </ac:spMkLst>
        </pc:spChg>
        <pc:spChg chg="add del mod">
          <ac:chgData name="#SANJANA SHANMUGASUNDARAM#" userId="8b99c4c0-51b8-43c3-82c1-e57ea4a55d09" providerId="ADAL" clId="{3FE08BEC-4087-6949-9626-50A8F043B110}" dt="2024-04-07T06:13:44.416" v="550"/>
          <ac:spMkLst>
            <pc:docMk/>
            <pc:sldMk cId="2498267236" sldId="361"/>
            <ac:spMk id="4" creationId="{0DC0BAD9-5388-DF64-1B19-84393678F58C}"/>
          </ac:spMkLst>
        </pc:spChg>
        <pc:spChg chg="add del mod">
          <ac:chgData name="#SANJANA SHANMUGASUNDARAM#" userId="8b99c4c0-51b8-43c3-82c1-e57ea4a55d09" providerId="ADAL" clId="{3FE08BEC-4087-6949-9626-50A8F043B110}" dt="2024-04-07T06:22:24.439" v="776"/>
          <ac:spMkLst>
            <pc:docMk/>
            <pc:sldMk cId="2498267236" sldId="361"/>
            <ac:spMk id="5" creationId="{B45EFD43-4628-38FD-F963-697FF975E68F}"/>
          </ac:spMkLst>
        </pc:spChg>
      </pc:sldChg>
      <pc:sldChg chg="addSp delSp modSp mod">
        <pc:chgData name="#SANJANA SHANMUGASUNDARAM#" userId="8b99c4c0-51b8-43c3-82c1-e57ea4a55d09" providerId="ADAL" clId="{3FE08BEC-4087-6949-9626-50A8F043B110}" dt="2024-04-07T06:32:10.084" v="1015" actId="478"/>
        <pc:sldMkLst>
          <pc:docMk/>
          <pc:sldMk cId="2964140352" sldId="362"/>
        </pc:sldMkLst>
        <pc:spChg chg="mod">
          <ac:chgData name="#SANJANA SHANMUGASUNDARAM#" userId="8b99c4c0-51b8-43c3-82c1-e57ea4a55d09" providerId="ADAL" clId="{3FE08BEC-4087-6949-9626-50A8F043B110}" dt="2024-04-07T06:09:43.862" v="305" actId="14100"/>
          <ac:spMkLst>
            <pc:docMk/>
            <pc:sldMk cId="2964140352" sldId="362"/>
            <ac:spMk id="3" creationId="{F55D7E77-AD67-E562-3E7B-7D33FF728A4F}"/>
          </ac:spMkLst>
        </pc:spChg>
        <pc:spChg chg="add del mod">
          <ac:chgData name="#SANJANA SHANMUGASUNDARAM#" userId="8b99c4c0-51b8-43c3-82c1-e57ea4a55d09" providerId="ADAL" clId="{3FE08BEC-4087-6949-9626-50A8F043B110}" dt="2024-04-07T06:01:58.719" v="217"/>
          <ac:spMkLst>
            <pc:docMk/>
            <pc:sldMk cId="2964140352" sldId="362"/>
            <ac:spMk id="4" creationId="{CBAE904A-DC8D-C738-77AD-1B47A194B9FB}"/>
          </ac:spMkLst>
        </pc:spChg>
        <pc:spChg chg="add del mod">
          <ac:chgData name="#SANJANA SHANMUGASUNDARAM#" userId="8b99c4c0-51b8-43c3-82c1-e57ea4a55d09" providerId="ADAL" clId="{3FE08BEC-4087-6949-9626-50A8F043B110}" dt="2024-04-07T06:32:10.084" v="1015" actId="478"/>
          <ac:spMkLst>
            <pc:docMk/>
            <pc:sldMk cId="2964140352" sldId="362"/>
            <ac:spMk id="6" creationId="{6ACE9002-A4C3-7E87-565F-6A11CCAC9BAB}"/>
          </ac:spMkLst>
        </pc:spChg>
        <pc:picChg chg="add del mod">
          <ac:chgData name="#SANJANA SHANMUGASUNDARAM#" userId="8b99c4c0-51b8-43c3-82c1-e57ea4a55d09" providerId="ADAL" clId="{3FE08BEC-4087-6949-9626-50A8F043B110}" dt="2024-04-07T06:06:00.347" v="291" actId="478"/>
          <ac:picMkLst>
            <pc:docMk/>
            <pc:sldMk cId="2964140352" sldId="362"/>
            <ac:picMk id="5" creationId="{F71536EB-FA4C-1162-640A-FFF3C10D2DB7}"/>
          </ac:picMkLst>
        </pc:picChg>
        <pc:picChg chg="add del mod">
          <ac:chgData name="#SANJANA SHANMUGASUNDARAM#" userId="8b99c4c0-51b8-43c3-82c1-e57ea4a55d09" providerId="ADAL" clId="{3FE08BEC-4087-6949-9626-50A8F043B110}" dt="2024-04-07T05:42:00.819" v="30" actId="478"/>
          <ac:picMkLst>
            <pc:docMk/>
            <pc:sldMk cId="2964140352" sldId="362"/>
            <ac:picMk id="1026" creationId="{23679B3B-85DA-90FD-9BA9-3A08E00CA10F}"/>
          </ac:picMkLst>
        </pc:picChg>
        <pc:picChg chg="add del mod">
          <ac:chgData name="#SANJANA SHANMUGASUNDARAM#" userId="8b99c4c0-51b8-43c3-82c1-e57ea4a55d09" providerId="ADAL" clId="{3FE08BEC-4087-6949-9626-50A8F043B110}" dt="2024-04-07T06:30:26.462" v="890" actId="478"/>
          <ac:picMkLst>
            <pc:docMk/>
            <pc:sldMk cId="2964140352" sldId="362"/>
            <ac:picMk id="1028" creationId="{19309285-ACA2-C4F6-1723-B1805298F5E1}"/>
          </ac:picMkLst>
        </pc:picChg>
        <pc:picChg chg="add mod">
          <ac:chgData name="#SANJANA SHANMUGASUNDARAM#" userId="8b99c4c0-51b8-43c3-82c1-e57ea4a55d09" providerId="ADAL" clId="{3FE08BEC-4087-6949-9626-50A8F043B110}" dt="2024-04-07T06:31:50.403" v="1014" actId="1076"/>
          <ac:picMkLst>
            <pc:docMk/>
            <pc:sldMk cId="2964140352" sldId="362"/>
            <ac:picMk id="1030" creationId="{70750B93-5414-938C-FD3A-7FCA4E0DF1C9}"/>
          </ac:picMkLst>
        </pc:picChg>
      </pc:sldChg>
      <pc:sldChg chg="modSp mod">
        <pc:chgData name="#SANJANA SHANMUGASUNDARAM#" userId="8b99c4c0-51b8-43c3-82c1-e57ea4a55d09" providerId="ADAL" clId="{3FE08BEC-4087-6949-9626-50A8F043B110}" dt="2024-04-07T06:47:05.118" v="1329" actId="207"/>
        <pc:sldMkLst>
          <pc:docMk/>
          <pc:sldMk cId="3094092736" sldId="367"/>
        </pc:sldMkLst>
        <pc:spChg chg="mod">
          <ac:chgData name="#SANJANA SHANMUGASUNDARAM#" userId="8b99c4c0-51b8-43c3-82c1-e57ea4a55d09" providerId="ADAL" clId="{3FE08BEC-4087-6949-9626-50A8F043B110}" dt="2024-04-07T06:47:05.118" v="1329" actId="207"/>
          <ac:spMkLst>
            <pc:docMk/>
            <pc:sldMk cId="3094092736" sldId="367"/>
            <ac:spMk id="3" creationId="{F55D7E77-AD67-E562-3E7B-7D33FF728A4F}"/>
          </ac:spMkLst>
        </pc:spChg>
      </pc:sldChg>
      <pc:sldChg chg="modSp mod">
        <pc:chgData name="#SANJANA SHANMUGASUNDARAM#" userId="8b99c4c0-51b8-43c3-82c1-e57ea4a55d09" providerId="ADAL" clId="{3FE08BEC-4087-6949-9626-50A8F043B110}" dt="2024-04-07T06:47:05.880" v="1331" actId="1076"/>
        <pc:sldMkLst>
          <pc:docMk/>
          <pc:sldMk cId="2491803322" sldId="368"/>
        </pc:sldMkLst>
        <pc:spChg chg="mod">
          <ac:chgData name="#SANJANA SHANMUGASUNDARAM#" userId="8b99c4c0-51b8-43c3-82c1-e57ea4a55d09" providerId="ADAL" clId="{3FE08BEC-4087-6949-9626-50A8F043B110}" dt="2024-04-07T06:47:05.880" v="1331" actId="1076"/>
          <ac:spMkLst>
            <pc:docMk/>
            <pc:sldMk cId="2491803322" sldId="368"/>
            <ac:spMk id="3" creationId="{F55D7E77-AD67-E562-3E7B-7D33FF728A4F}"/>
          </ac:spMkLst>
        </pc:spChg>
      </pc:sldChg>
      <pc:sldChg chg="modSp mod">
        <pc:chgData name="#SANJANA SHANMUGASUNDARAM#" userId="8b99c4c0-51b8-43c3-82c1-e57ea4a55d09" providerId="ADAL" clId="{3FE08BEC-4087-6949-9626-50A8F043B110}" dt="2024-04-07T06:47:07.979" v="1334" actId="207"/>
        <pc:sldMkLst>
          <pc:docMk/>
          <pc:sldMk cId="599571518" sldId="369"/>
        </pc:sldMkLst>
        <pc:spChg chg="mod">
          <ac:chgData name="#SANJANA SHANMUGASUNDARAM#" userId="8b99c4c0-51b8-43c3-82c1-e57ea4a55d09" providerId="ADAL" clId="{3FE08BEC-4087-6949-9626-50A8F043B110}" dt="2024-04-07T06:47:07.979" v="1334" actId="207"/>
          <ac:spMkLst>
            <pc:docMk/>
            <pc:sldMk cId="599571518" sldId="369"/>
            <ac:spMk id="3" creationId="{F55D7E77-AD67-E562-3E7B-7D33FF728A4F}"/>
          </ac:spMkLst>
        </pc:spChg>
      </pc:sldChg>
      <pc:sldChg chg="modSp mod">
        <pc:chgData name="#SANJANA SHANMUGASUNDARAM#" userId="8b99c4c0-51b8-43c3-82c1-e57ea4a55d09" providerId="ADAL" clId="{3FE08BEC-4087-6949-9626-50A8F043B110}" dt="2024-04-07T06:47:06.850" v="1332" actId="207"/>
        <pc:sldMkLst>
          <pc:docMk/>
          <pc:sldMk cId="852392262" sldId="370"/>
        </pc:sldMkLst>
        <pc:spChg chg="mod">
          <ac:chgData name="#SANJANA SHANMUGASUNDARAM#" userId="8b99c4c0-51b8-43c3-82c1-e57ea4a55d09" providerId="ADAL" clId="{3FE08BEC-4087-6949-9626-50A8F043B110}" dt="2024-04-07T06:47:06.850" v="1332" actId="207"/>
          <ac:spMkLst>
            <pc:docMk/>
            <pc:sldMk cId="852392262" sldId="370"/>
            <ac:spMk id="3" creationId="{F55D7E77-AD67-E562-3E7B-7D33FF728A4F}"/>
          </ac:spMkLst>
        </pc:spChg>
      </pc:sldChg>
      <pc:sldChg chg="modSp">
        <pc:chgData name="#SANJANA SHANMUGASUNDARAM#" userId="8b99c4c0-51b8-43c3-82c1-e57ea4a55d09" providerId="ADAL" clId="{3FE08BEC-4087-6949-9626-50A8F043B110}" dt="2024-04-07T06:12:37.047" v="531" actId="732"/>
        <pc:sldMkLst>
          <pc:docMk/>
          <pc:sldMk cId="2867960233" sldId="375"/>
        </pc:sldMkLst>
        <pc:picChg chg="mod">
          <ac:chgData name="#SANJANA SHANMUGASUNDARAM#" userId="8b99c4c0-51b8-43c3-82c1-e57ea4a55d09" providerId="ADAL" clId="{3FE08BEC-4087-6949-9626-50A8F043B110}" dt="2024-04-07T06:12:17.671" v="527" actId="732"/>
          <ac:picMkLst>
            <pc:docMk/>
            <pc:sldMk cId="2867960233" sldId="375"/>
            <ac:picMk id="1026" creationId="{68206B7B-1A56-69F6-0617-8717665EFFF1}"/>
          </ac:picMkLst>
        </pc:picChg>
        <pc:picChg chg="mod">
          <ac:chgData name="#SANJANA SHANMUGASUNDARAM#" userId="8b99c4c0-51b8-43c3-82c1-e57ea4a55d09" providerId="ADAL" clId="{3FE08BEC-4087-6949-9626-50A8F043B110}" dt="2024-04-07T06:12:37.047" v="531" actId="732"/>
          <ac:picMkLst>
            <pc:docMk/>
            <pc:sldMk cId="2867960233" sldId="375"/>
            <ac:picMk id="1032" creationId="{2BE32C77-838C-6689-EF4D-B9484247109F}"/>
          </ac:picMkLst>
        </pc:picChg>
        <pc:picChg chg="mod">
          <ac:chgData name="#SANJANA SHANMUGASUNDARAM#" userId="8b99c4c0-51b8-43c3-82c1-e57ea4a55d09" providerId="ADAL" clId="{3FE08BEC-4087-6949-9626-50A8F043B110}" dt="2024-04-07T06:12:27.266" v="530" actId="732"/>
          <ac:picMkLst>
            <pc:docMk/>
            <pc:sldMk cId="2867960233" sldId="375"/>
            <ac:picMk id="1040" creationId="{0C7888E2-BC61-EADF-158E-52008EF9921F}"/>
          </ac:picMkLst>
        </pc:picChg>
      </pc:sldChg>
      <pc:sldChg chg="addSp delSp modSp add del mod">
        <pc:chgData name="#SANJANA SHANMUGASUNDARAM#" userId="8b99c4c0-51b8-43c3-82c1-e57ea4a55d09" providerId="ADAL" clId="{3FE08BEC-4087-6949-9626-50A8F043B110}" dt="2024-04-22T09:13:07.354" v="1406" actId="2696"/>
        <pc:sldMkLst>
          <pc:docMk/>
          <pc:sldMk cId="1960036134" sldId="379"/>
        </pc:sldMkLst>
        <pc:spChg chg="add del mod">
          <ac:chgData name="#SANJANA SHANMUGASUNDARAM#" userId="8b99c4c0-51b8-43c3-82c1-e57ea4a55d09" providerId="ADAL" clId="{3FE08BEC-4087-6949-9626-50A8F043B110}" dt="2024-04-07T06:48:26.668" v="1367" actId="478"/>
          <ac:spMkLst>
            <pc:docMk/>
            <pc:sldMk cId="1960036134" sldId="379"/>
            <ac:spMk id="2" creationId="{D69B7D48-AEF8-9467-2234-93662AF72874}"/>
          </ac:spMkLst>
        </pc:spChg>
        <pc:spChg chg="add del mod">
          <ac:chgData name="#SANJANA SHANMUGASUNDARAM#" userId="8b99c4c0-51b8-43c3-82c1-e57ea4a55d09" providerId="ADAL" clId="{3FE08BEC-4087-6949-9626-50A8F043B110}" dt="2024-04-07T06:48:33.634" v="1369" actId="478"/>
          <ac:spMkLst>
            <pc:docMk/>
            <pc:sldMk cId="1960036134" sldId="379"/>
            <ac:spMk id="4" creationId="{7ED7D868-175A-D9C4-37B1-108BB9DF57D4}"/>
          </ac:spMkLst>
        </pc:spChg>
        <pc:spChg chg="add del mod">
          <ac:chgData name="#SANJANA SHANMUGASUNDARAM#" userId="8b99c4c0-51b8-43c3-82c1-e57ea4a55d09" providerId="ADAL" clId="{3FE08BEC-4087-6949-9626-50A8F043B110}" dt="2024-04-07T06:48:34.574" v="1370" actId="1035"/>
          <ac:spMkLst>
            <pc:docMk/>
            <pc:sldMk cId="1960036134" sldId="379"/>
            <ac:spMk id="12" creationId="{033A7D01-DB0C-BC9C-2ED6-AE4C0A5B91B3}"/>
          </ac:spMkLst>
        </pc:spChg>
        <pc:spChg chg="del mod">
          <ac:chgData name="#SANJANA SHANMUGASUNDARAM#" userId="8b99c4c0-51b8-43c3-82c1-e57ea4a55d09" providerId="ADAL" clId="{3FE08BEC-4087-6949-9626-50A8F043B110}" dt="2024-04-07T06:44:58.970" v="1313" actId="478"/>
          <ac:spMkLst>
            <pc:docMk/>
            <pc:sldMk cId="1960036134" sldId="379"/>
            <ac:spMk id="13" creationId="{227A02B9-2789-6703-B8E9-56C825D647F6}"/>
          </ac:spMkLst>
        </pc:spChg>
        <pc:spChg chg="del">
          <ac:chgData name="#SANJANA SHANMUGASUNDARAM#" userId="8b99c4c0-51b8-43c3-82c1-e57ea4a55d09" providerId="ADAL" clId="{3FE08BEC-4087-6949-9626-50A8F043B110}" dt="2024-04-07T06:37:47.717" v="1176" actId="478"/>
          <ac:spMkLst>
            <pc:docMk/>
            <pc:sldMk cId="1960036134" sldId="379"/>
            <ac:spMk id="16" creationId="{F1F73522-95F0-1CD6-9BB9-B4543339B330}"/>
          </ac:spMkLst>
        </pc:spChg>
        <pc:picChg chg="add del mod">
          <ac:chgData name="#SANJANA SHANMUGASUNDARAM#" userId="8b99c4c0-51b8-43c3-82c1-e57ea4a55d09" providerId="ADAL" clId="{3FE08BEC-4087-6949-9626-50A8F043B110}" dt="2024-04-07T06:40:33.093" v="1235" actId="478"/>
          <ac:picMkLst>
            <pc:docMk/>
            <pc:sldMk cId="1960036134" sldId="379"/>
            <ac:picMk id="4098" creationId="{239FE66B-8680-DD75-AF24-8D8E40493A43}"/>
          </ac:picMkLst>
        </pc:picChg>
        <pc:picChg chg="add mod">
          <ac:chgData name="#SANJANA SHANMUGASUNDARAM#" userId="8b99c4c0-51b8-43c3-82c1-e57ea4a55d09" providerId="ADAL" clId="{3FE08BEC-4087-6949-9626-50A8F043B110}" dt="2024-04-07T06:45:03.546" v="1315" actId="1076"/>
          <ac:picMkLst>
            <pc:docMk/>
            <pc:sldMk cId="1960036134" sldId="379"/>
            <ac:picMk id="4100" creationId="{AB25BED5-1541-3BB9-CA1C-9B6A4000DF0A}"/>
          </ac:picMkLst>
        </pc:picChg>
      </pc:sldChg>
      <pc:sldChg chg="addSp delSp modSp new del mod">
        <pc:chgData name="#SANJANA SHANMUGASUNDARAM#" userId="8b99c4c0-51b8-43c3-82c1-e57ea4a55d09" providerId="ADAL" clId="{3FE08BEC-4087-6949-9626-50A8F043B110}" dt="2024-04-07T06:04:38.507" v="284" actId="2696"/>
        <pc:sldMkLst>
          <pc:docMk/>
          <pc:sldMk cId="3164858768" sldId="379"/>
        </pc:sldMkLst>
        <pc:spChg chg="del">
          <ac:chgData name="#SANJANA SHANMUGASUNDARAM#" userId="8b99c4c0-51b8-43c3-82c1-e57ea4a55d09" providerId="ADAL" clId="{3FE08BEC-4087-6949-9626-50A8F043B110}" dt="2024-04-07T06:03:11.832" v="266" actId="478"/>
          <ac:spMkLst>
            <pc:docMk/>
            <pc:sldMk cId="3164858768" sldId="379"/>
            <ac:spMk id="2" creationId="{E6BAAE74-1345-0335-5148-35C2CD428E3E}"/>
          </ac:spMkLst>
        </pc:spChg>
        <pc:picChg chg="add mod">
          <ac:chgData name="#SANJANA SHANMUGASUNDARAM#" userId="8b99c4c0-51b8-43c3-82c1-e57ea4a55d09" providerId="ADAL" clId="{3FE08BEC-4087-6949-9626-50A8F043B110}" dt="2024-04-07T06:04:29.634" v="283" actId="1076"/>
          <ac:picMkLst>
            <pc:docMk/>
            <pc:sldMk cId="3164858768" sldId="379"/>
            <ac:picMk id="2050" creationId="{ABAB25FC-D0A4-8B4E-1D5D-34AD60EDCEAD}"/>
          </ac:picMkLst>
        </pc:picChg>
      </pc:sldChg>
      <pc:sldChg chg="add del">
        <pc:chgData name="#SANJANA SHANMUGASUNDARAM#" userId="8b99c4c0-51b8-43c3-82c1-e57ea4a55d09" providerId="ADAL" clId="{3FE08BEC-4087-6949-9626-50A8F043B110}" dt="2024-04-07T06:39:30.910" v="1229"/>
        <pc:sldMkLst>
          <pc:docMk/>
          <pc:sldMk cId="1194452875" sldId="380"/>
        </pc:sldMkLst>
      </pc:sldChg>
      <pc:sldChg chg="addSp delSp modSp add mod modShow">
        <pc:chgData name="#SANJANA SHANMUGASUNDARAM#" userId="8b99c4c0-51b8-43c3-82c1-e57ea4a55d09" providerId="ADAL" clId="{3FE08BEC-4087-6949-9626-50A8F043B110}" dt="2024-04-22T14:15:53.167" v="3201" actId="729"/>
        <pc:sldMkLst>
          <pc:docMk/>
          <pc:sldMk cId="3690041128" sldId="380"/>
        </pc:sldMkLst>
        <pc:spChg chg="del mod">
          <ac:chgData name="#SANJANA SHANMUGASUNDARAM#" userId="8b99c4c0-51b8-43c3-82c1-e57ea4a55d09" providerId="ADAL" clId="{3FE08BEC-4087-6949-9626-50A8F043B110}" dt="2024-04-07T06:48:45.134" v="1373" actId="478"/>
          <ac:spMkLst>
            <pc:docMk/>
            <pc:sldMk cId="3690041128" sldId="380"/>
            <ac:spMk id="2" creationId="{D69B7D48-AEF8-9467-2234-93662AF72874}"/>
          </ac:spMkLst>
        </pc:spChg>
        <pc:spChg chg="add del mod">
          <ac:chgData name="#SANJANA SHANMUGASUNDARAM#" userId="8b99c4c0-51b8-43c3-82c1-e57ea4a55d09" providerId="ADAL" clId="{3FE08BEC-4087-6949-9626-50A8F043B110}" dt="2024-04-07T06:48:05.316" v="1366" actId="478"/>
          <ac:spMkLst>
            <pc:docMk/>
            <pc:sldMk cId="3690041128" sldId="380"/>
            <ac:spMk id="3" creationId="{5EF19355-3AF2-4F75-0D1B-71834C958296}"/>
          </ac:spMkLst>
        </pc:spChg>
        <pc:spChg chg="add del mod">
          <ac:chgData name="#SANJANA SHANMUGASUNDARAM#" userId="8b99c4c0-51b8-43c3-82c1-e57ea4a55d09" providerId="ADAL" clId="{3FE08BEC-4087-6949-9626-50A8F043B110}" dt="2024-04-22T10:14:46.824" v="2084" actId="478"/>
          <ac:spMkLst>
            <pc:docMk/>
            <pc:sldMk cId="3690041128" sldId="380"/>
            <ac:spMk id="4" creationId="{50C9BBDB-3FFB-B21B-FD18-D0D04E68280C}"/>
          </ac:spMkLst>
        </pc:spChg>
        <pc:spChg chg="add del mod">
          <ac:chgData name="#SANJANA SHANMUGASUNDARAM#" userId="8b99c4c0-51b8-43c3-82c1-e57ea4a55d09" providerId="ADAL" clId="{3FE08BEC-4087-6949-9626-50A8F043B110}" dt="2024-04-22T10:15:25.277" v="2093"/>
          <ac:spMkLst>
            <pc:docMk/>
            <pc:sldMk cId="3690041128" sldId="380"/>
            <ac:spMk id="5" creationId="{3749F167-14E0-3223-4791-499942742794}"/>
          </ac:spMkLst>
        </pc:spChg>
        <pc:spChg chg="add del mod">
          <ac:chgData name="#SANJANA SHANMUGASUNDARAM#" userId="8b99c4c0-51b8-43c3-82c1-e57ea4a55d09" providerId="ADAL" clId="{3FE08BEC-4087-6949-9626-50A8F043B110}" dt="2024-04-22T10:15:26.742" v="2094" actId="478"/>
          <ac:spMkLst>
            <pc:docMk/>
            <pc:sldMk cId="3690041128" sldId="380"/>
            <ac:spMk id="6" creationId="{D8EF59B0-E5C9-69A3-2B80-680F0A276A21}"/>
          </ac:spMkLst>
        </pc:spChg>
        <pc:spChg chg="mod">
          <ac:chgData name="#SANJANA SHANMUGASUNDARAM#" userId="8b99c4c0-51b8-43c3-82c1-e57ea4a55d09" providerId="ADAL" clId="{3FE08BEC-4087-6949-9626-50A8F043B110}" dt="2024-04-22T10:15:30.943" v="2095" actId="1076"/>
          <ac:spMkLst>
            <pc:docMk/>
            <pc:sldMk cId="3690041128" sldId="380"/>
            <ac:spMk id="12" creationId="{033A7D01-DB0C-BC9C-2ED6-AE4C0A5B91B3}"/>
          </ac:spMkLst>
        </pc:spChg>
        <pc:picChg chg="add mod">
          <ac:chgData name="#SANJANA SHANMUGASUNDARAM#" userId="8b99c4c0-51b8-43c3-82c1-e57ea4a55d09" providerId="ADAL" clId="{3FE08BEC-4087-6949-9626-50A8F043B110}" dt="2024-04-22T11:13:34.125" v="3159" actId="1076"/>
          <ac:picMkLst>
            <pc:docMk/>
            <pc:sldMk cId="3690041128" sldId="380"/>
            <ac:picMk id="3" creationId="{62843D27-8DA4-F5B8-A609-29912BA43B33}"/>
          </ac:picMkLst>
        </pc:picChg>
        <pc:picChg chg="del">
          <ac:chgData name="#SANJANA SHANMUGASUNDARAM#" userId="8b99c4c0-51b8-43c3-82c1-e57ea4a55d09" providerId="ADAL" clId="{3FE08BEC-4087-6949-9626-50A8F043B110}" dt="2024-04-07T06:45:38.184" v="1317" actId="478"/>
          <ac:picMkLst>
            <pc:docMk/>
            <pc:sldMk cId="3690041128" sldId="380"/>
            <ac:picMk id="4100" creationId="{AB25BED5-1541-3BB9-CA1C-9B6A4000DF0A}"/>
          </ac:picMkLst>
        </pc:picChg>
      </pc:sldChg>
      <pc:sldChg chg="addSp delSp modSp add mod ord modNotesTx">
        <pc:chgData name="#SANJANA SHANMUGASUNDARAM#" userId="8b99c4c0-51b8-43c3-82c1-e57ea4a55d09" providerId="ADAL" clId="{3FE08BEC-4087-6949-9626-50A8F043B110}" dt="2024-04-22T11:14:00.934" v="3167" actId="1076"/>
        <pc:sldMkLst>
          <pc:docMk/>
          <pc:sldMk cId="1077125519" sldId="389"/>
        </pc:sldMkLst>
        <pc:spChg chg="mod">
          <ac:chgData name="#SANJANA SHANMUGASUNDARAM#" userId="8b99c4c0-51b8-43c3-82c1-e57ea4a55d09" providerId="ADAL" clId="{3FE08BEC-4087-6949-9626-50A8F043B110}" dt="2024-04-22T11:14:00.934" v="3167" actId="1076"/>
          <ac:spMkLst>
            <pc:docMk/>
            <pc:sldMk cId="1077125519" sldId="389"/>
            <ac:spMk id="2" creationId="{975E5609-4AA2-D4CD-E7C1-72E8B83E7240}"/>
          </ac:spMkLst>
        </pc:spChg>
        <pc:spChg chg="add mod">
          <ac:chgData name="#SANJANA SHANMUGASUNDARAM#" userId="8b99c4c0-51b8-43c3-82c1-e57ea4a55d09" providerId="ADAL" clId="{3FE08BEC-4087-6949-9626-50A8F043B110}" dt="2024-04-22T11:13:58.229" v="3166" actId="1076"/>
          <ac:spMkLst>
            <pc:docMk/>
            <pc:sldMk cId="1077125519" sldId="389"/>
            <ac:spMk id="3" creationId="{3050CFEF-EEB0-A402-6BA4-02AF12655C6A}"/>
          </ac:spMkLst>
        </pc:spChg>
        <pc:spChg chg="add mod">
          <ac:chgData name="#SANJANA SHANMUGASUNDARAM#" userId="8b99c4c0-51b8-43c3-82c1-e57ea4a55d09" providerId="ADAL" clId="{3FE08BEC-4087-6949-9626-50A8F043B110}" dt="2024-04-22T09:16:54.445" v="1546"/>
          <ac:spMkLst>
            <pc:docMk/>
            <pc:sldMk cId="1077125519" sldId="389"/>
            <ac:spMk id="4" creationId="{6AD64BA4-0A45-2E26-2F3A-D4358A36AD17}"/>
          </ac:spMkLst>
        </pc:spChg>
        <pc:spChg chg="add del mod">
          <ac:chgData name="#SANJANA SHANMUGASUNDARAM#" userId="8b99c4c0-51b8-43c3-82c1-e57ea4a55d09" providerId="ADAL" clId="{3FE08BEC-4087-6949-9626-50A8F043B110}" dt="2024-04-22T11:13:58.229" v="3166" actId="1076"/>
          <ac:spMkLst>
            <pc:docMk/>
            <pc:sldMk cId="1077125519" sldId="389"/>
            <ac:spMk id="4" creationId="{98135B4B-6858-8455-CAF9-86EE44E22545}"/>
          </ac:spMkLst>
        </pc:spChg>
        <pc:spChg chg="mod">
          <ac:chgData name="#SANJANA SHANMUGASUNDARAM#" userId="8b99c4c0-51b8-43c3-82c1-e57ea4a55d09" providerId="ADAL" clId="{3FE08BEC-4087-6949-9626-50A8F043B110}" dt="2024-04-22T11:13:58.229" v="3166" actId="1076"/>
          <ac:spMkLst>
            <pc:docMk/>
            <pc:sldMk cId="1077125519" sldId="389"/>
            <ac:spMk id="10" creationId="{A898062A-2838-9A4C-68D1-8CF9CF203E47}"/>
          </ac:spMkLst>
        </pc:spChg>
        <pc:spChg chg="mod">
          <ac:chgData name="#SANJANA SHANMUGASUNDARAM#" userId="8b99c4c0-51b8-43c3-82c1-e57ea4a55d09" providerId="ADAL" clId="{3FE08BEC-4087-6949-9626-50A8F043B110}" dt="2024-04-22T11:13:58.229" v="3166" actId="1076"/>
          <ac:spMkLst>
            <pc:docMk/>
            <pc:sldMk cId="1077125519" sldId="389"/>
            <ac:spMk id="13" creationId="{A96F5884-AAE8-B9B9-84C2-7B778E29BFFD}"/>
          </ac:spMkLst>
        </pc:spChg>
        <pc:spChg chg="mod">
          <ac:chgData name="#SANJANA SHANMUGASUNDARAM#" userId="8b99c4c0-51b8-43c3-82c1-e57ea4a55d09" providerId="ADAL" clId="{3FE08BEC-4087-6949-9626-50A8F043B110}" dt="2024-04-22T11:13:58.229" v="3166" actId="1076"/>
          <ac:spMkLst>
            <pc:docMk/>
            <pc:sldMk cId="1077125519" sldId="389"/>
            <ac:spMk id="16" creationId="{DB855253-27AA-35BE-0C2D-00A123A7DBE3}"/>
          </ac:spMkLst>
        </pc:spChg>
        <pc:spChg chg="del mod">
          <ac:chgData name="#SANJANA SHANMUGASUNDARAM#" userId="8b99c4c0-51b8-43c3-82c1-e57ea4a55d09" providerId="ADAL" clId="{3FE08BEC-4087-6949-9626-50A8F043B110}" dt="2024-04-22T09:14:30.164" v="1484" actId="478"/>
          <ac:spMkLst>
            <pc:docMk/>
            <pc:sldMk cId="1077125519" sldId="389"/>
            <ac:spMk id="19" creationId="{7F997C72-466C-1BD8-C629-3B6C3FC614A4}"/>
          </ac:spMkLst>
        </pc:spChg>
        <pc:picChg chg="mod">
          <ac:chgData name="#SANJANA SHANMUGASUNDARAM#" userId="8b99c4c0-51b8-43c3-82c1-e57ea4a55d09" providerId="ADAL" clId="{3FE08BEC-4087-6949-9626-50A8F043B110}" dt="2024-04-22T11:13:58.229" v="3166" actId="1076"/>
          <ac:picMkLst>
            <pc:docMk/>
            <pc:sldMk cId="1077125519" sldId="389"/>
            <ac:picMk id="6" creationId="{155D6E8B-CE8B-5AD3-96D6-AB207F33C5B0}"/>
          </ac:picMkLst>
        </pc:picChg>
        <pc:cxnChg chg="mod">
          <ac:chgData name="#SANJANA SHANMUGASUNDARAM#" userId="8b99c4c0-51b8-43c3-82c1-e57ea4a55d09" providerId="ADAL" clId="{3FE08BEC-4087-6949-9626-50A8F043B110}" dt="2024-04-22T11:13:58.229" v="3166" actId="1076"/>
          <ac:cxnSpMkLst>
            <pc:docMk/>
            <pc:sldMk cId="1077125519" sldId="389"/>
            <ac:cxnSpMk id="7" creationId="{0283DADE-B4AF-DF53-4AD5-0B25A25F28D5}"/>
          </ac:cxnSpMkLst>
        </pc:cxnChg>
        <pc:cxnChg chg="mod">
          <ac:chgData name="#SANJANA SHANMUGASUNDARAM#" userId="8b99c4c0-51b8-43c3-82c1-e57ea4a55d09" providerId="ADAL" clId="{3FE08BEC-4087-6949-9626-50A8F043B110}" dt="2024-04-22T11:13:58.229" v="3166" actId="1076"/>
          <ac:cxnSpMkLst>
            <pc:docMk/>
            <pc:sldMk cId="1077125519" sldId="389"/>
            <ac:cxnSpMk id="11" creationId="{C1F4F754-9FC6-15B7-753C-89461B46BFC8}"/>
          </ac:cxnSpMkLst>
        </pc:cxnChg>
        <pc:cxnChg chg="mod">
          <ac:chgData name="#SANJANA SHANMUGASUNDARAM#" userId="8b99c4c0-51b8-43c3-82c1-e57ea4a55d09" providerId="ADAL" clId="{3FE08BEC-4087-6949-9626-50A8F043B110}" dt="2024-04-22T11:13:58.229" v="3166" actId="1076"/>
          <ac:cxnSpMkLst>
            <pc:docMk/>
            <pc:sldMk cId="1077125519" sldId="389"/>
            <ac:cxnSpMk id="14" creationId="{EFC613AE-51CF-B2A7-D6F0-E1E1AEBD60FA}"/>
          </ac:cxnSpMkLst>
        </pc:cxnChg>
        <pc:cxnChg chg="mod">
          <ac:chgData name="#SANJANA SHANMUGASUNDARAM#" userId="8b99c4c0-51b8-43c3-82c1-e57ea4a55d09" providerId="ADAL" clId="{3FE08BEC-4087-6949-9626-50A8F043B110}" dt="2024-04-22T11:13:58.229" v="3166" actId="1076"/>
          <ac:cxnSpMkLst>
            <pc:docMk/>
            <pc:sldMk cId="1077125519" sldId="389"/>
            <ac:cxnSpMk id="17" creationId="{533FC1D1-28FD-C168-23E7-C5F1F451E0C5}"/>
          </ac:cxnSpMkLst>
        </pc:cxnChg>
      </pc:sldChg>
      <pc:sldChg chg="addSp delSp modSp add mod">
        <pc:chgData name="#SANJANA SHANMUGASUNDARAM#" userId="8b99c4c0-51b8-43c3-82c1-e57ea4a55d09" providerId="ADAL" clId="{3FE08BEC-4087-6949-9626-50A8F043B110}" dt="2024-04-22T10:17:19.067" v="2150" actId="20577"/>
        <pc:sldMkLst>
          <pc:docMk/>
          <pc:sldMk cId="3649367891" sldId="390"/>
        </pc:sldMkLst>
        <pc:spChg chg="mod">
          <ac:chgData name="#SANJANA SHANMUGASUNDARAM#" userId="8b99c4c0-51b8-43c3-82c1-e57ea4a55d09" providerId="ADAL" clId="{3FE08BEC-4087-6949-9626-50A8F043B110}" dt="2024-04-22T10:17:19.067" v="2150" actId="20577"/>
          <ac:spMkLst>
            <pc:docMk/>
            <pc:sldMk cId="3649367891" sldId="390"/>
            <ac:spMk id="12" creationId="{033A7D01-DB0C-BC9C-2ED6-AE4C0A5B91B3}"/>
          </ac:spMkLst>
        </pc:spChg>
        <pc:picChg chg="del">
          <ac:chgData name="#SANJANA SHANMUGASUNDARAM#" userId="8b99c4c0-51b8-43c3-82c1-e57ea4a55d09" providerId="ADAL" clId="{3FE08BEC-4087-6949-9626-50A8F043B110}" dt="2024-04-22T10:16:31.501" v="2100" actId="478"/>
          <ac:picMkLst>
            <pc:docMk/>
            <pc:sldMk cId="3649367891" sldId="390"/>
            <ac:picMk id="3" creationId="{62843D27-8DA4-F5B8-A609-29912BA43B33}"/>
          </ac:picMkLst>
        </pc:picChg>
        <pc:picChg chg="add mod">
          <ac:chgData name="#SANJANA SHANMUGASUNDARAM#" userId="8b99c4c0-51b8-43c3-82c1-e57ea4a55d09" providerId="ADAL" clId="{3FE08BEC-4087-6949-9626-50A8F043B110}" dt="2024-04-22T10:16:35.088" v="2104" actId="1076"/>
          <ac:picMkLst>
            <pc:docMk/>
            <pc:sldMk cId="3649367891" sldId="390"/>
            <ac:picMk id="4" creationId="{EE8B9D4A-C7BB-245F-5850-43F68C031D38}"/>
          </ac:picMkLst>
        </pc:picChg>
      </pc:sldChg>
      <pc:sldChg chg="addSp delSp modSp add mod">
        <pc:chgData name="#SANJANA SHANMUGASUNDARAM#" userId="8b99c4c0-51b8-43c3-82c1-e57ea4a55d09" providerId="ADAL" clId="{3FE08BEC-4087-6949-9626-50A8F043B110}" dt="2024-04-22T11:46:45.598" v="3188" actId="20577"/>
        <pc:sldMkLst>
          <pc:docMk/>
          <pc:sldMk cId="1388641830" sldId="391"/>
        </pc:sldMkLst>
        <pc:spChg chg="add del">
          <ac:chgData name="#SANJANA SHANMUGASUNDARAM#" userId="8b99c4c0-51b8-43c3-82c1-e57ea4a55d09" providerId="ADAL" clId="{3FE08BEC-4087-6949-9626-50A8F043B110}" dt="2024-04-22T10:18:57.856" v="2193" actId="22"/>
          <ac:spMkLst>
            <pc:docMk/>
            <pc:sldMk cId="1388641830" sldId="391"/>
            <ac:spMk id="3" creationId="{F657997D-C7E9-1EC0-12C5-57819AE38A6C}"/>
          </ac:spMkLst>
        </pc:spChg>
        <pc:spChg chg="add mod">
          <ac:chgData name="#SANJANA SHANMUGASUNDARAM#" userId="8b99c4c0-51b8-43c3-82c1-e57ea4a55d09" providerId="ADAL" clId="{3FE08BEC-4087-6949-9626-50A8F043B110}" dt="2024-04-22T11:46:45.598" v="3188" actId="20577"/>
          <ac:spMkLst>
            <pc:docMk/>
            <pc:sldMk cId="1388641830" sldId="391"/>
            <ac:spMk id="5" creationId="{C8BF4BF9-7F14-3012-4CEB-04415D069D09}"/>
          </ac:spMkLst>
        </pc:spChg>
        <pc:spChg chg="mod">
          <ac:chgData name="#SANJANA SHANMUGASUNDARAM#" userId="8b99c4c0-51b8-43c3-82c1-e57ea4a55d09" providerId="ADAL" clId="{3FE08BEC-4087-6949-9626-50A8F043B110}" dt="2024-04-22T10:22:29.094" v="2343" actId="20577"/>
          <ac:spMkLst>
            <pc:docMk/>
            <pc:sldMk cId="1388641830" sldId="391"/>
            <ac:spMk id="12" creationId="{033A7D01-DB0C-BC9C-2ED6-AE4C0A5B91B3}"/>
          </ac:spMkLst>
        </pc:spChg>
        <pc:picChg chg="del">
          <ac:chgData name="#SANJANA SHANMUGASUNDARAM#" userId="8b99c4c0-51b8-43c3-82c1-e57ea4a55d09" providerId="ADAL" clId="{3FE08BEC-4087-6949-9626-50A8F043B110}" dt="2024-04-22T10:17:40.698" v="2174" actId="478"/>
          <ac:picMkLst>
            <pc:docMk/>
            <pc:sldMk cId="1388641830" sldId="391"/>
            <ac:picMk id="4" creationId="{EE8B9D4A-C7BB-245F-5850-43F68C031D38}"/>
          </ac:picMkLst>
        </pc:picChg>
      </pc:sldChg>
      <pc:sldChg chg="addSp modSp add mod ord modShow">
        <pc:chgData name="#SANJANA SHANMUGASUNDARAM#" userId="8b99c4c0-51b8-43c3-82c1-e57ea4a55d09" providerId="ADAL" clId="{3FE08BEC-4087-6949-9626-50A8F043B110}" dt="2024-04-22T13:38:26.751" v="3200" actId="729"/>
        <pc:sldMkLst>
          <pc:docMk/>
          <pc:sldMk cId="1539114295" sldId="392"/>
        </pc:sldMkLst>
        <pc:spChg chg="mod">
          <ac:chgData name="#SANJANA SHANMUGASUNDARAM#" userId="8b99c4c0-51b8-43c3-82c1-e57ea4a55d09" providerId="ADAL" clId="{3FE08BEC-4087-6949-9626-50A8F043B110}" dt="2024-04-22T10:25:55.980" v="2599" actId="20577"/>
          <ac:spMkLst>
            <pc:docMk/>
            <pc:sldMk cId="1539114295" sldId="392"/>
            <ac:spMk id="12" creationId="{033A7D01-DB0C-BC9C-2ED6-AE4C0A5B91B3}"/>
          </ac:spMkLst>
        </pc:spChg>
        <pc:picChg chg="add mod">
          <ac:chgData name="#SANJANA SHANMUGASUNDARAM#" userId="8b99c4c0-51b8-43c3-82c1-e57ea4a55d09" providerId="ADAL" clId="{3FE08BEC-4087-6949-9626-50A8F043B110}" dt="2024-04-22T10:28:33.021" v="2659" actId="1076"/>
          <ac:picMkLst>
            <pc:docMk/>
            <pc:sldMk cId="1539114295" sldId="392"/>
            <ac:picMk id="3" creationId="{E908E157-72EB-D47E-46AC-19EA690360D0}"/>
          </ac:picMkLst>
        </pc:picChg>
        <pc:picChg chg="add mod">
          <ac:chgData name="#SANJANA SHANMUGASUNDARAM#" userId="8b99c4c0-51b8-43c3-82c1-e57ea4a55d09" providerId="ADAL" clId="{3FE08BEC-4087-6949-9626-50A8F043B110}" dt="2024-04-22T10:28:37.554" v="2660" actId="1076"/>
          <ac:picMkLst>
            <pc:docMk/>
            <pc:sldMk cId="1539114295" sldId="392"/>
            <ac:picMk id="6" creationId="{B12E1646-A370-40DB-D44B-EFD1E25BEFB6}"/>
          </ac:picMkLst>
        </pc:picChg>
      </pc:sldChg>
      <pc:sldChg chg="addSp delSp modSp add mod modNotes">
        <pc:chgData name="#SANJANA SHANMUGASUNDARAM#" userId="8b99c4c0-51b8-43c3-82c1-e57ea4a55d09" providerId="ADAL" clId="{3FE08BEC-4087-6949-9626-50A8F043B110}" dt="2024-04-22T10:37:31.181" v="2869" actId="14100"/>
        <pc:sldMkLst>
          <pc:docMk/>
          <pc:sldMk cId="3388280169" sldId="393"/>
        </pc:sldMkLst>
        <pc:spChg chg="mod">
          <ac:chgData name="#SANJANA SHANMUGASUNDARAM#" userId="8b99c4c0-51b8-43c3-82c1-e57ea4a55d09" providerId="ADAL" clId="{3FE08BEC-4087-6949-9626-50A8F043B110}" dt="2024-04-22T10:32:10.398" v="2765" actId="20577"/>
          <ac:spMkLst>
            <pc:docMk/>
            <pc:sldMk cId="3388280169" sldId="393"/>
            <ac:spMk id="2" creationId="{975E5609-4AA2-D4CD-E7C1-72E8B83E7240}"/>
          </ac:spMkLst>
        </pc:spChg>
        <pc:spChg chg="add mod">
          <ac:chgData name="#SANJANA SHANMUGASUNDARAM#" userId="8b99c4c0-51b8-43c3-82c1-e57ea4a55d09" providerId="ADAL" clId="{3FE08BEC-4087-6949-9626-50A8F043B110}" dt="2024-04-22T10:37:31.181" v="2869" actId="14100"/>
          <ac:spMkLst>
            <pc:docMk/>
            <pc:sldMk cId="3388280169" sldId="393"/>
            <ac:spMk id="3" creationId="{8092A1BD-B360-6BA8-CCA5-01E34EF1E504}"/>
          </ac:spMkLst>
        </pc:spChg>
        <pc:spChg chg="add mod">
          <ac:chgData name="#SANJANA SHANMUGASUNDARAM#" userId="8b99c4c0-51b8-43c3-82c1-e57ea4a55d09" providerId="ADAL" clId="{3FE08BEC-4087-6949-9626-50A8F043B110}" dt="2024-04-22T10:37:31.181" v="2869" actId="14100"/>
          <ac:spMkLst>
            <pc:docMk/>
            <pc:sldMk cId="3388280169" sldId="393"/>
            <ac:spMk id="4" creationId="{A2EB8C83-AC1D-8898-34A6-57D596E2C537}"/>
          </ac:spMkLst>
        </pc:spChg>
        <pc:spChg chg="add mod">
          <ac:chgData name="#SANJANA SHANMUGASUNDARAM#" userId="8b99c4c0-51b8-43c3-82c1-e57ea4a55d09" providerId="ADAL" clId="{3FE08BEC-4087-6949-9626-50A8F043B110}" dt="2024-04-22T10:37:31.181" v="2869" actId="14100"/>
          <ac:spMkLst>
            <pc:docMk/>
            <pc:sldMk cId="3388280169" sldId="393"/>
            <ac:spMk id="6" creationId="{90AB0991-9BD5-6B23-5AB8-1DAD7AC00F10}"/>
          </ac:spMkLst>
        </pc:spChg>
        <pc:spChg chg="add mod">
          <ac:chgData name="#SANJANA SHANMUGASUNDARAM#" userId="8b99c4c0-51b8-43c3-82c1-e57ea4a55d09" providerId="ADAL" clId="{3FE08BEC-4087-6949-9626-50A8F043B110}" dt="2024-04-22T10:37:31.181" v="2869" actId="14100"/>
          <ac:spMkLst>
            <pc:docMk/>
            <pc:sldMk cId="3388280169" sldId="393"/>
            <ac:spMk id="7" creationId="{7BA61B5A-038F-311E-EA5D-26C824242A89}"/>
          </ac:spMkLst>
        </pc:spChg>
        <pc:spChg chg="add del mod">
          <ac:chgData name="#SANJANA SHANMUGASUNDARAM#" userId="8b99c4c0-51b8-43c3-82c1-e57ea4a55d09" providerId="ADAL" clId="{3FE08BEC-4087-6949-9626-50A8F043B110}" dt="2024-04-22T10:35:31.402" v="2817" actId="478"/>
          <ac:spMkLst>
            <pc:docMk/>
            <pc:sldMk cId="3388280169" sldId="393"/>
            <ac:spMk id="8" creationId="{AB5A07E8-CC3D-1D9B-3129-5AB54E0BA8B8}"/>
          </ac:spMkLst>
        </pc:spChg>
        <pc:spChg chg="add del">
          <ac:chgData name="#SANJANA SHANMUGASUNDARAM#" userId="8b99c4c0-51b8-43c3-82c1-e57ea4a55d09" providerId="ADAL" clId="{3FE08BEC-4087-6949-9626-50A8F043B110}" dt="2024-04-22T10:35:39.359" v="2819" actId="11529"/>
          <ac:spMkLst>
            <pc:docMk/>
            <pc:sldMk cId="3388280169" sldId="393"/>
            <ac:spMk id="9" creationId="{A51EE5A4-F93C-999A-7F7E-BA7F754DA6A6}"/>
          </ac:spMkLst>
        </pc:spChg>
        <pc:grpChg chg="add mod">
          <ac:chgData name="#SANJANA SHANMUGASUNDARAM#" userId="8b99c4c0-51b8-43c3-82c1-e57ea4a55d09" providerId="ADAL" clId="{3FE08BEC-4087-6949-9626-50A8F043B110}" dt="2024-04-22T10:37:31.181" v="2869" actId="14100"/>
          <ac:grpSpMkLst>
            <pc:docMk/>
            <pc:sldMk cId="3388280169" sldId="393"/>
            <ac:grpSpMk id="10" creationId="{AA6395AF-1683-E870-124C-852BF55BA9F7}"/>
          </ac:grpSpMkLst>
        </pc:grpChg>
        <pc:picChg chg="add mod">
          <ac:chgData name="#SANJANA SHANMUGASUNDARAM#" userId="8b99c4c0-51b8-43c3-82c1-e57ea4a55d09" providerId="ADAL" clId="{3FE08BEC-4087-6949-9626-50A8F043B110}" dt="2024-04-22T10:34:08.347" v="2802"/>
          <ac:picMkLst>
            <pc:docMk/>
            <pc:sldMk cId="3388280169" sldId="393"/>
            <ac:picMk id="5" creationId="{AA8E6680-2623-0B95-B28C-F783D750E8AC}"/>
          </ac:picMkLst>
        </pc:picChg>
        <pc:picChg chg="del">
          <ac:chgData name="#SANJANA SHANMUGASUNDARAM#" userId="8b99c4c0-51b8-43c3-82c1-e57ea4a55d09" providerId="ADAL" clId="{3FE08BEC-4087-6949-9626-50A8F043B110}" dt="2024-04-22T10:31:44.625" v="2736" actId="478"/>
          <ac:picMkLst>
            <pc:docMk/>
            <pc:sldMk cId="3388280169" sldId="393"/>
            <ac:picMk id="1026" creationId="{EC29CCFF-68A5-DFC2-20AA-CE0C4BBF75B6}"/>
          </ac:picMkLst>
        </pc:picChg>
        <pc:picChg chg="del">
          <ac:chgData name="#SANJANA SHANMUGASUNDARAM#" userId="8b99c4c0-51b8-43c3-82c1-e57ea4a55d09" providerId="ADAL" clId="{3FE08BEC-4087-6949-9626-50A8F043B110}" dt="2024-04-22T10:31:45.076" v="2737" actId="478"/>
          <ac:picMkLst>
            <pc:docMk/>
            <pc:sldMk cId="3388280169" sldId="393"/>
            <ac:picMk id="1028" creationId="{64E7C74C-D971-8BC2-98AD-4DF08E4FA066}"/>
          </ac:picMkLst>
        </pc:picChg>
        <pc:picChg chg="add mod">
          <ac:chgData name="#SANJANA SHANMUGASUNDARAM#" userId="8b99c4c0-51b8-43c3-82c1-e57ea4a55d09" providerId="ADAL" clId="{3FE08BEC-4087-6949-9626-50A8F043B110}" dt="2024-04-22T10:37:31.181" v="2869" actId="14100"/>
          <ac:picMkLst>
            <pc:docMk/>
            <pc:sldMk cId="3388280169" sldId="393"/>
            <ac:picMk id="3074" creationId="{35FD8DF7-C3BB-7F40-1B26-3D5B4F54F114}"/>
          </ac:picMkLst>
        </pc:picChg>
      </pc:sldChg>
      <pc:sldChg chg="addSp delSp modSp add mod">
        <pc:chgData name="#SANJANA SHANMUGASUNDARAM#" userId="8b99c4c0-51b8-43c3-82c1-e57ea4a55d09" providerId="ADAL" clId="{3FE08BEC-4087-6949-9626-50A8F043B110}" dt="2024-04-22T11:47:44.183" v="3197" actId="1076"/>
        <pc:sldMkLst>
          <pc:docMk/>
          <pc:sldMk cId="3865294921" sldId="394"/>
        </pc:sldMkLst>
        <pc:spChg chg="mod">
          <ac:chgData name="#SANJANA SHANMUGASUNDARAM#" userId="8b99c4c0-51b8-43c3-82c1-e57ea4a55d09" providerId="ADAL" clId="{3FE08BEC-4087-6949-9626-50A8F043B110}" dt="2024-04-22T10:36:37.933" v="2860" actId="1076"/>
          <ac:spMkLst>
            <pc:docMk/>
            <pc:sldMk cId="3865294921" sldId="394"/>
            <ac:spMk id="2" creationId="{975E5609-4AA2-D4CD-E7C1-72E8B83E7240}"/>
          </ac:spMkLst>
        </pc:spChg>
        <pc:spChg chg="del">
          <ac:chgData name="#SANJANA SHANMUGASUNDARAM#" userId="8b99c4c0-51b8-43c3-82c1-e57ea4a55d09" providerId="ADAL" clId="{3FE08BEC-4087-6949-9626-50A8F043B110}" dt="2024-04-22T10:36:21.024" v="2853" actId="478"/>
          <ac:spMkLst>
            <pc:docMk/>
            <pc:sldMk cId="3865294921" sldId="394"/>
            <ac:spMk id="3" creationId="{8092A1BD-B360-6BA8-CCA5-01E34EF1E504}"/>
          </ac:spMkLst>
        </pc:spChg>
        <pc:spChg chg="del">
          <ac:chgData name="#SANJANA SHANMUGASUNDARAM#" userId="8b99c4c0-51b8-43c3-82c1-e57ea4a55d09" providerId="ADAL" clId="{3FE08BEC-4087-6949-9626-50A8F043B110}" dt="2024-04-22T10:36:18.670" v="2850" actId="478"/>
          <ac:spMkLst>
            <pc:docMk/>
            <pc:sldMk cId="3865294921" sldId="394"/>
            <ac:spMk id="4" creationId="{A2EB8C83-AC1D-8898-34A6-57D596E2C537}"/>
          </ac:spMkLst>
        </pc:spChg>
        <pc:spChg chg="del">
          <ac:chgData name="#SANJANA SHANMUGASUNDARAM#" userId="8b99c4c0-51b8-43c3-82c1-e57ea4a55d09" providerId="ADAL" clId="{3FE08BEC-4087-6949-9626-50A8F043B110}" dt="2024-04-22T10:36:19.575" v="2851" actId="478"/>
          <ac:spMkLst>
            <pc:docMk/>
            <pc:sldMk cId="3865294921" sldId="394"/>
            <ac:spMk id="6" creationId="{90AB0991-9BD5-6B23-5AB8-1DAD7AC00F10}"/>
          </ac:spMkLst>
        </pc:spChg>
        <pc:spChg chg="del">
          <ac:chgData name="#SANJANA SHANMUGASUNDARAM#" userId="8b99c4c0-51b8-43c3-82c1-e57ea4a55d09" providerId="ADAL" clId="{3FE08BEC-4087-6949-9626-50A8F043B110}" dt="2024-04-22T10:36:20.380" v="2852" actId="478"/>
          <ac:spMkLst>
            <pc:docMk/>
            <pc:sldMk cId="3865294921" sldId="394"/>
            <ac:spMk id="7" creationId="{7BA61B5A-038F-311E-EA5D-26C824242A89}"/>
          </ac:spMkLst>
        </pc:spChg>
        <pc:picChg chg="add mod">
          <ac:chgData name="#SANJANA SHANMUGASUNDARAM#" userId="8b99c4c0-51b8-43c3-82c1-e57ea4a55d09" providerId="ADAL" clId="{3FE08BEC-4087-6949-9626-50A8F043B110}" dt="2024-04-22T11:47:44.183" v="3197" actId="1076"/>
          <ac:picMkLst>
            <pc:docMk/>
            <pc:sldMk cId="3865294921" sldId="394"/>
            <ac:picMk id="4" creationId="{90B9A75E-6218-9988-F812-8AB2ECCF211D}"/>
          </ac:picMkLst>
        </pc:picChg>
        <pc:picChg chg="del">
          <ac:chgData name="#SANJANA SHANMUGASUNDARAM#" userId="8b99c4c0-51b8-43c3-82c1-e57ea4a55d09" providerId="ADAL" clId="{3FE08BEC-4087-6949-9626-50A8F043B110}" dt="2024-04-22T10:36:14.633" v="2849" actId="478"/>
          <ac:picMkLst>
            <pc:docMk/>
            <pc:sldMk cId="3865294921" sldId="394"/>
            <ac:picMk id="3074" creationId="{35FD8DF7-C3BB-7F40-1B26-3D5B4F54F114}"/>
          </ac:picMkLst>
        </pc:picChg>
        <pc:picChg chg="add mod">
          <ac:chgData name="#SANJANA SHANMUGASUNDARAM#" userId="8b99c4c0-51b8-43c3-82c1-e57ea4a55d09" providerId="ADAL" clId="{3FE08BEC-4087-6949-9626-50A8F043B110}" dt="2024-04-22T11:47:43.033" v="3196" actId="1076"/>
          <ac:picMkLst>
            <pc:docMk/>
            <pc:sldMk cId="3865294921" sldId="394"/>
            <ac:picMk id="5122" creationId="{2447763E-45A0-04F2-1B7F-3588D6FECE37}"/>
          </ac:picMkLst>
        </pc:picChg>
      </pc:sldChg>
      <pc:sldChg chg="addSp delSp modSp add del mod">
        <pc:chgData name="#SANJANA SHANMUGASUNDARAM#" userId="8b99c4c0-51b8-43c3-82c1-e57ea4a55d09" providerId="ADAL" clId="{3FE08BEC-4087-6949-9626-50A8F043B110}" dt="2024-04-22T11:46:33.439" v="3183" actId="2696"/>
        <pc:sldMkLst>
          <pc:docMk/>
          <pc:sldMk cId="518679915" sldId="395"/>
        </pc:sldMkLst>
        <pc:spChg chg="mod">
          <ac:chgData name="#SANJANA SHANMUGASUNDARAM#" userId="8b99c4c0-51b8-43c3-82c1-e57ea4a55d09" providerId="ADAL" clId="{3FE08BEC-4087-6949-9626-50A8F043B110}" dt="2024-04-22T11:00:40.067" v="3054" actId="1076"/>
          <ac:spMkLst>
            <pc:docMk/>
            <pc:sldMk cId="518679915" sldId="395"/>
            <ac:spMk id="2" creationId="{975E5609-4AA2-D4CD-E7C1-72E8B83E7240}"/>
          </ac:spMkLst>
        </pc:spChg>
        <pc:spChg chg="add del mod">
          <ac:chgData name="#SANJANA SHANMUGASUNDARAM#" userId="8b99c4c0-51b8-43c3-82c1-e57ea4a55d09" providerId="ADAL" clId="{3FE08BEC-4087-6949-9626-50A8F043B110}" dt="2024-04-22T10:49:15.539" v="2925" actId="478"/>
          <ac:spMkLst>
            <pc:docMk/>
            <pc:sldMk cId="518679915" sldId="395"/>
            <ac:spMk id="4" creationId="{61FDF7C2-84F7-3EA1-5D43-4B67526336FE}"/>
          </ac:spMkLst>
        </pc:spChg>
        <pc:spChg chg="add mod">
          <ac:chgData name="#SANJANA SHANMUGASUNDARAM#" userId="8b99c4c0-51b8-43c3-82c1-e57ea4a55d09" providerId="ADAL" clId="{3FE08BEC-4087-6949-9626-50A8F043B110}" dt="2024-04-22T11:02:04.466" v="3080" actId="1076"/>
          <ac:spMkLst>
            <pc:docMk/>
            <pc:sldMk cId="518679915" sldId="395"/>
            <ac:spMk id="4" creationId="{FB5E1F04-EF79-4B23-1808-268B30EF9B1F}"/>
          </ac:spMkLst>
        </pc:spChg>
        <pc:spChg chg="add del mod">
          <ac:chgData name="#SANJANA SHANMUGASUNDARAM#" userId="8b99c4c0-51b8-43c3-82c1-e57ea4a55d09" providerId="ADAL" clId="{3FE08BEC-4087-6949-9626-50A8F043B110}" dt="2024-04-22T10:48:42.691" v="2908" actId="478"/>
          <ac:spMkLst>
            <pc:docMk/>
            <pc:sldMk cId="518679915" sldId="395"/>
            <ac:spMk id="5" creationId="{B65D6639-F9E9-C4C1-0218-D53199D4B1EB}"/>
          </ac:spMkLst>
        </pc:spChg>
        <pc:spChg chg="add del mod">
          <ac:chgData name="#SANJANA SHANMUGASUNDARAM#" userId="8b99c4c0-51b8-43c3-82c1-e57ea4a55d09" providerId="ADAL" clId="{3FE08BEC-4087-6949-9626-50A8F043B110}" dt="2024-04-22T10:48:37.724" v="2905" actId="478"/>
          <ac:spMkLst>
            <pc:docMk/>
            <pc:sldMk cId="518679915" sldId="395"/>
            <ac:spMk id="6" creationId="{145A6929-7CD9-2225-0766-2DD9D47D586A}"/>
          </ac:spMkLst>
        </pc:spChg>
        <pc:spChg chg="add mod">
          <ac:chgData name="#SANJANA SHANMUGASUNDARAM#" userId="8b99c4c0-51b8-43c3-82c1-e57ea4a55d09" providerId="ADAL" clId="{3FE08BEC-4087-6949-9626-50A8F043B110}" dt="2024-04-22T11:01:00.064" v="3061" actId="1076"/>
          <ac:spMkLst>
            <pc:docMk/>
            <pc:sldMk cId="518679915" sldId="395"/>
            <ac:spMk id="15" creationId="{BC0D3273-A6F7-5CC6-27E6-FD244A08558F}"/>
          </ac:spMkLst>
        </pc:spChg>
        <pc:spChg chg="add mod">
          <ac:chgData name="#SANJANA SHANMUGASUNDARAM#" userId="8b99c4c0-51b8-43c3-82c1-e57ea4a55d09" providerId="ADAL" clId="{3FE08BEC-4087-6949-9626-50A8F043B110}" dt="2024-04-22T11:00:45.900" v="3055" actId="164"/>
          <ac:spMkLst>
            <pc:docMk/>
            <pc:sldMk cId="518679915" sldId="395"/>
            <ac:spMk id="16" creationId="{7B3790D4-2AB4-BB94-098B-A449C26B0926}"/>
          </ac:spMkLst>
        </pc:spChg>
        <pc:spChg chg="add mod">
          <ac:chgData name="#SANJANA SHANMUGASUNDARAM#" userId="8b99c4c0-51b8-43c3-82c1-e57ea4a55d09" providerId="ADAL" clId="{3FE08BEC-4087-6949-9626-50A8F043B110}" dt="2024-04-22T11:01:51.882" v="3076" actId="1076"/>
          <ac:spMkLst>
            <pc:docMk/>
            <pc:sldMk cId="518679915" sldId="395"/>
            <ac:spMk id="17" creationId="{401287F0-7692-1893-0911-D7CD0A0BB897}"/>
          </ac:spMkLst>
        </pc:spChg>
        <pc:spChg chg="add mod">
          <ac:chgData name="#SANJANA SHANMUGASUNDARAM#" userId="8b99c4c0-51b8-43c3-82c1-e57ea4a55d09" providerId="ADAL" clId="{3FE08BEC-4087-6949-9626-50A8F043B110}" dt="2024-04-22T11:01:51.882" v="3076" actId="1076"/>
          <ac:spMkLst>
            <pc:docMk/>
            <pc:sldMk cId="518679915" sldId="395"/>
            <ac:spMk id="18" creationId="{741E7252-0EC3-1D15-7A1D-115F03BD0061}"/>
          </ac:spMkLst>
        </pc:spChg>
        <pc:spChg chg="add mod">
          <ac:chgData name="#SANJANA SHANMUGASUNDARAM#" userId="8b99c4c0-51b8-43c3-82c1-e57ea4a55d09" providerId="ADAL" clId="{3FE08BEC-4087-6949-9626-50A8F043B110}" dt="2024-04-22T11:02:01.161" v="3079" actId="1076"/>
          <ac:spMkLst>
            <pc:docMk/>
            <pc:sldMk cId="518679915" sldId="395"/>
            <ac:spMk id="19" creationId="{1E398330-CFD1-A10A-2C8B-34E3AC59EB72}"/>
          </ac:spMkLst>
        </pc:spChg>
        <pc:grpChg chg="add mod">
          <ac:chgData name="#SANJANA SHANMUGASUNDARAM#" userId="8b99c4c0-51b8-43c3-82c1-e57ea4a55d09" providerId="ADAL" clId="{3FE08BEC-4087-6949-9626-50A8F043B110}" dt="2024-04-22T11:00:49.055" v="3057" actId="1076"/>
          <ac:grpSpMkLst>
            <pc:docMk/>
            <pc:sldMk cId="518679915" sldId="395"/>
            <ac:grpSpMk id="5" creationId="{2B77F74A-FB58-C582-F9A2-EC1D13762455}"/>
          </ac:grpSpMkLst>
        </pc:grpChg>
        <pc:grpChg chg="add mod">
          <ac:chgData name="#SANJANA SHANMUGASUNDARAM#" userId="8b99c4c0-51b8-43c3-82c1-e57ea4a55d09" providerId="ADAL" clId="{3FE08BEC-4087-6949-9626-50A8F043B110}" dt="2024-04-22T11:02:21.884" v="3084" actId="14100"/>
          <ac:grpSpMkLst>
            <pc:docMk/>
            <pc:sldMk cId="518679915" sldId="395"/>
            <ac:grpSpMk id="6" creationId="{B7D7D8CF-319B-9EC5-603F-125AF9BA1027}"/>
          </ac:grpSpMkLst>
        </pc:grpChg>
        <pc:grpChg chg="add mod">
          <ac:chgData name="#SANJANA SHANMUGASUNDARAM#" userId="8b99c4c0-51b8-43c3-82c1-e57ea4a55d09" providerId="ADAL" clId="{3FE08BEC-4087-6949-9626-50A8F043B110}" dt="2024-04-22T11:02:27.752" v="3085" actId="14100"/>
          <ac:grpSpMkLst>
            <pc:docMk/>
            <pc:sldMk cId="518679915" sldId="395"/>
            <ac:grpSpMk id="9" creationId="{5D62F0FF-F438-8B9F-95CE-09742B465D7F}"/>
          </ac:grpSpMkLst>
        </pc:grpChg>
        <pc:picChg chg="add del mod modCrop">
          <ac:chgData name="#SANJANA SHANMUGASUNDARAM#" userId="8b99c4c0-51b8-43c3-82c1-e57ea4a55d09" providerId="ADAL" clId="{3FE08BEC-4087-6949-9626-50A8F043B110}" dt="2024-04-22T11:01:42.840" v="3073" actId="1076"/>
          <ac:picMkLst>
            <pc:docMk/>
            <pc:sldMk cId="518679915" sldId="395"/>
            <ac:picMk id="3" creationId="{D8AC4BA9-8797-6525-79C8-304BD564BAF1}"/>
          </ac:picMkLst>
        </pc:picChg>
        <pc:picChg chg="add mod modCrop">
          <ac:chgData name="#SANJANA SHANMUGASUNDARAM#" userId="8b99c4c0-51b8-43c3-82c1-e57ea4a55d09" providerId="ADAL" clId="{3FE08BEC-4087-6949-9626-50A8F043B110}" dt="2024-04-22T11:01:51.882" v="3076" actId="1076"/>
          <ac:picMkLst>
            <pc:docMk/>
            <pc:sldMk cId="518679915" sldId="395"/>
            <ac:picMk id="7" creationId="{3D0A83E8-D8F8-7577-BCAC-A305AF839E67}"/>
          </ac:picMkLst>
        </pc:picChg>
        <pc:picChg chg="add mod modCrop">
          <ac:chgData name="#SANJANA SHANMUGASUNDARAM#" userId="8b99c4c0-51b8-43c3-82c1-e57ea4a55d09" providerId="ADAL" clId="{3FE08BEC-4087-6949-9626-50A8F043B110}" dt="2024-04-22T11:02:12.732" v="3082" actId="1076"/>
          <ac:picMkLst>
            <pc:docMk/>
            <pc:sldMk cId="518679915" sldId="395"/>
            <ac:picMk id="8" creationId="{13E16FE0-F923-940B-E867-978521CF033D}"/>
          </ac:picMkLst>
        </pc:picChg>
        <pc:picChg chg="add del mod modCrop">
          <ac:chgData name="#SANJANA SHANMUGASUNDARAM#" userId="8b99c4c0-51b8-43c3-82c1-e57ea4a55d09" providerId="ADAL" clId="{3FE08BEC-4087-6949-9626-50A8F043B110}" dt="2024-04-22T10:53:16.779" v="3002" actId="478"/>
          <ac:picMkLst>
            <pc:docMk/>
            <pc:sldMk cId="518679915" sldId="395"/>
            <ac:picMk id="10" creationId="{16C346FB-FFC9-CB16-684F-4BAC8937A8DA}"/>
          </ac:picMkLst>
        </pc:picChg>
        <pc:picChg chg="add del mod">
          <ac:chgData name="#SANJANA SHANMUGASUNDARAM#" userId="8b99c4c0-51b8-43c3-82c1-e57ea4a55d09" providerId="ADAL" clId="{3FE08BEC-4087-6949-9626-50A8F043B110}" dt="2024-04-22T10:54:35.908" v="3019" actId="478"/>
          <ac:picMkLst>
            <pc:docMk/>
            <pc:sldMk cId="518679915" sldId="395"/>
            <ac:picMk id="12" creationId="{19203BCA-7E2B-A047-B1CA-ADCE97E5E25B}"/>
          </ac:picMkLst>
        </pc:picChg>
        <pc:picChg chg="add del mod">
          <ac:chgData name="#SANJANA SHANMUGASUNDARAM#" userId="8b99c4c0-51b8-43c3-82c1-e57ea4a55d09" providerId="ADAL" clId="{3FE08BEC-4087-6949-9626-50A8F043B110}" dt="2024-04-22T11:00:50.611" v="3058" actId="478"/>
          <ac:picMkLst>
            <pc:docMk/>
            <pc:sldMk cId="518679915" sldId="395"/>
            <ac:picMk id="14" creationId="{8DF8BB79-FF57-F008-FAF5-FB2A8133F37B}"/>
          </ac:picMkLst>
        </pc:picChg>
        <pc:picChg chg="del">
          <ac:chgData name="#SANJANA SHANMUGASUNDARAM#" userId="8b99c4c0-51b8-43c3-82c1-e57ea4a55d09" providerId="ADAL" clId="{3FE08BEC-4087-6949-9626-50A8F043B110}" dt="2024-04-22T10:40:28.922" v="2889" actId="478"/>
          <ac:picMkLst>
            <pc:docMk/>
            <pc:sldMk cId="518679915" sldId="395"/>
            <ac:picMk id="5122" creationId="{2447763E-45A0-04F2-1B7F-3588D6FECE37}"/>
          </ac:picMkLst>
        </pc:picChg>
      </pc:sldChg>
      <pc:sldChg chg="addSp delSp modSp add mod ord">
        <pc:chgData name="#SANJANA SHANMUGASUNDARAM#" userId="8b99c4c0-51b8-43c3-82c1-e57ea4a55d09" providerId="ADAL" clId="{3FE08BEC-4087-6949-9626-50A8F043B110}" dt="2024-04-22T11:05:18.883" v="3156" actId="14100"/>
        <pc:sldMkLst>
          <pc:docMk/>
          <pc:sldMk cId="2580495206" sldId="396"/>
        </pc:sldMkLst>
        <pc:spChg chg="mod">
          <ac:chgData name="#SANJANA SHANMUGASUNDARAM#" userId="8b99c4c0-51b8-43c3-82c1-e57ea4a55d09" providerId="ADAL" clId="{3FE08BEC-4087-6949-9626-50A8F043B110}" dt="2024-04-22T11:03:04.733" v="3097" actId="20577"/>
          <ac:spMkLst>
            <pc:docMk/>
            <pc:sldMk cId="2580495206" sldId="396"/>
            <ac:spMk id="2" creationId="{975E5609-4AA2-D4CD-E7C1-72E8B83E7240}"/>
          </ac:spMkLst>
        </pc:spChg>
        <pc:spChg chg="add del mod">
          <ac:chgData name="#SANJANA SHANMUGASUNDARAM#" userId="8b99c4c0-51b8-43c3-82c1-e57ea4a55d09" providerId="ADAL" clId="{3FE08BEC-4087-6949-9626-50A8F043B110}" dt="2024-04-22T11:04:41.162" v="3120" actId="478"/>
          <ac:spMkLst>
            <pc:docMk/>
            <pc:sldMk cId="2580495206" sldId="396"/>
            <ac:spMk id="12" creationId="{7339F5AA-8566-C886-17AC-2B30C99B809C}"/>
          </ac:spMkLst>
        </pc:spChg>
        <pc:spChg chg="add mod">
          <ac:chgData name="#SANJANA SHANMUGASUNDARAM#" userId="8b99c4c0-51b8-43c3-82c1-e57ea4a55d09" providerId="ADAL" clId="{3FE08BEC-4087-6949-9626-50A8F043B110}" dt="2024-04-22T11:05:08.146" v="3153" actId="1076"/>
          <ac:spMkLst>
            <pc:docMk/>
            <pc:sldMk cId="2580495206" sldId="396"/>
            <ac:spMk id="13" creationId="{F721FADB-73F2-19B7-A98A-47287C4B3CC8}"/>
          </ac:spMkLst>
        </pc:spChg>
        <pc:spChg chg="add mod">
          <ac:chgData name="#SANJANA SHANMUGASUNDARAM#" userId="8b99c4c0-51b8-43c3-82c1-e57ea4a55d09" providerId="ADAL" clId="{3FE08BEC-4087-6949-9626-50A8F043B110}" dt="2024-04-22T11:05:13.445" v="3154" actId="1076"/>
          <ac:spMkLst>
            <pc:docMk/>
            <pc:sldMk cId="2580495206" sldId="396"/>
            <ac:spMk id="14" creationId="{45E5AC59-B324-F0A3-FDB3-CFD91533966C}"/>
          </ac:spMkLst>
        </pc:spChg>
        <pc:grpChg chg="del">
          <ac:chgData name="#SANJANA SHANMUGASUNDARAM#" userId="8b99c4c0-51b8-43c3-82c1-e57ea4a55d09" providerId="ADAL" clId="{3FE08BEC-4087-6949-9626-50A8F043B110}" dt="2024-04-22T11:03:15.287" v="3098" actId="478"/>
          <ac:grpSpMkLst>
            <pc:docMk/>
            <pc:sldMk cId="2580495206" sldId="396"/>
            <ac:grpSpMk id="10" creationId="{AA6395AF-1683-E870-124C-852BF55BA9F7}"/>
          </ac:grpSpMkLst>
        </pc:grpChg>
        <pc:picChg chg="add mod">
          <ac:chgData name="#SANJANA SHANMUGASUNDARAM#" userId="8b99c4c0-51b8-43c3-82c1-e57ea4a55d09" providerId="ADAL" clId="{3FE08BEC-4087-6949-9626-50A8F043B110}" dt="2024-04-22T11:03:59.545" v="3107" actId="14100"/>
          <ac:picMkLst>
            <pc:docMk/>
            <pc:sldMk cId="2580495206" sldId="396"/>
            <ac:picMk id="8" creationId="{08311565-0F21-7C80-D88D-0EA96E1E0C34}"/>
          </ac:picMkLst>
        </pc:picChg>
        <pc:picChg chg="add mod">
          <ac:chgData name="#SANJANA SHANMUGASUNDARAM#" userId="8b99c4c0-51b8-43c3-82c1-e57ea4a55d09" providerId="ADAL" clId="{3FE08BEC-4087-6949-9626-50A8F043B110}" dt="2024-04-22T11:05:18.883" v="3156" actId="14100"/>
          <ac:picMkLst>
            <pc:docMk/>
            <pc:sldMk cId="2580495206" sldId="396"/>
            <ac:picMk id="11" creationId="{57A2171C-0D0A-AB71-F3C8-3698F52EE41B}"/>
          </ac:picMkLst>
        </pc:picChg>
      </pc:sldChg>
    </pc:docChg>
  </pc:docChgLst>
  <pc:docChgLst>
    <pc:chgData clId="Web-{5B24446D-5254-2AD4-C1B5-78BAD7D6552C}"/>
    <pc:docChg chg="modSld">
      <pc:chgData name="" userId="" providerId="" clId="Web-{5B24446D-5254-2AD4-C1B5-78BAD7D6552C}" dt="2024-04-07T04:19:14.183" v="3" actId="20577"/>
      <pc:docMkLst>
        <pc:docMk/>
      </pc:docMkLst>
      <pc:sldChg chg="modSp">
        <pc:chgData name="" userId="" providerId="" clId="Web-{5B24446D-5254-2AD4-C1B5-78BAD7D6552C}" dt="2024-04-07T04:19:14.183" v="3" actId="20577"/>
        <pc:sldMkLst>
          <pc:docMk/>
          <pc:sldMk cId="885708068" sldId="342"/>
        </pc:sldMkLst>
        <pc:spChg chg="mod">
          <ac:chgData name="" userId="" providerId="" clId="Web-{5B24446D-5254-2AD4-C1B5-78BAD7D6552C}" dt="2024-04-07T04:19:14.183" v="3" actId="20577"/>
          <ac:spMkLst>
            <pc:docMk/>
            <pc:sldMk cId="885708068" sldId="342"/>
            <ac:spMk id="4" creationId="{3AEB7186-BE75-2563-6D09-52BC8603D833}"/>
          </ac:spMkLst>
        </pc:spChg>
      </pc:sldChg>
    </pc:docChg>
  </pc:docChgLst>
  <pc:docChgLst>
    <pc:chgData name="#RACHEL TAN MIN ZHI#" userId="ff82ead4-44f9-4c07-a943-3e72dc4d87c8" providerId="ADAL" clId="{FDE43E01-AB68-A543-92F7-AC3AD5723AF4}"/>
    <pc:docChg chg="undo custSel modSld">
      <pc:chgData name="#RACHEL TAN MIN ZHI#" userId="ff82ead4-44f9-4c07-a943-3e72dc4d87c8" providerId="ADAL" clId="{FDE43E01-AB68-A543-92F7-AC3AD5723AF4}" dt="2024-04-09T08:07:21.006" v="212" actId="20577"/>
      <pc:docMkLst>
        <pc:docMk/>
      </pc:docMkLst>
      <pc:sldChg chg="modSp">
        <pc:chgData name="#RACHEL TAN MIN ZHI#" userId="ff82ead4-44f9-4c07-a943-3e72dc4d87c8" providerId="ADAL" clId="{FDE43E01-AB68-A543-92F7-AC3AD5723AF4}" dt="2024-04-09T08:07:21.006" v="212" actId="20577"/>
        <pc:sldMkLst>
          <pc:docMk/>
          <pc:sldMk cId="599571518" sldId="369"/>
        </pc:sldMkLst>
        <pc:spChg chg="mod">
          <ac:chgData name="#RACHEL TAN MIN ZHI#" userId="ff82ead4-44f9-4c07-a943-3e72dc4d87c8" providerId="ADAL" clId="{FDE43E01-AB68-A543-92F7-AC3AD5723AF4}" dt="2024-04-09T08:04:54.771" v="20" actId="1076"/>
          <ac:spMkLst>
            <pc:docMk/>
            <pc:sldMk cId="599571518" sldId="369"/>
            <ac:spMk id="2" creationId="{975E5609-4AA2-D4CD-E7C1-72E8B83E7240}"/>
          </ac:spMkLst>
        </pc:spChg>
        <pc:spChg chg="mod">
          <ac:chgData name="#RACHEL TAN MIN ZHI#" userId="ff82ead4-44f9-4c07-a943-3e72dc4d87c8" providerId="ADAL" clId="{FDE43E01-AB68-A543-92F7-AC3AD5723AF4}" dt="2024-04-09T08:07:21.006" v="212" actId="20577"/>
          <ac:spMkLst>
            <pc:docMk/>
            <pc:sldMk cId="599571518" sldId="369"/>
            <ac:spMk id="3" creationId="{F55D7E77-AD67-E562-3E7B-7D33FF728A4F}"/>
          </ac:spMkLst>
        </pc:spChg>
      </pc:sldChg>
      <pc:sldChg chg="modSp">
        <pc:chgData name="#RACHEL TAN MIN ZHI#" userId="ff82ead4-44f9-4c07-a943-3e72dc4d87c8" providerId="ADAL" clId="{FDE43E01-AB68-A543-92F7-AC3AD5723AF4}" dt="2024-04-09T07:58:57.099" v="2" actId="113"/>
        <pc:sldMkLst>
          <pc:docMk/>
          <pc:sldMk cId="852392262" sldId="370"/>
        </pc:sldMkLst>
        <pc:spChg chg="mod">
          <ac:chgData name="#RACHEL TAN MIN ZHI#" userId="ff82ead4-44f9-4c07-a943-3e72dc4d87c8" providerId="ADAL" clId="{FDE43E01-AB68-A543-92F7-AC3AD5723AF4}" dt="2024-04-09T07:58:57.099" v="2" actId="113"/>
          <ac:spMkLst>
            <pc:docMk/>
            <pc:sldMk cId="852392262" sldId="370"/>
            <ac:spMk id="3" creationId="{F55D7E77-AD67-E562-3E7B-7D33FF728A4F}"/>
          </ac:spMkLst>
        </pc:spChg>
      </pc:sldChg>
    </pc:docChg>
  </pc:docChgLst>
  <pc:docChgLst>
    <pc:chgData name="#RACHEL TAN MIN ZHI#" userId="S::rach0121@e.ntu.edu.sg::ff82ead4-44f9-4c07-a943-3e72dc4d87c8" providerId="AD" clId="Web-{16AAC16E-D80F-BB68-98EC-C3BE0F1D6EBF}"/>
    <pc:docChg chg="modSld">
      <pc:chgData name="#RACHEL TAN MIN ZHI#" userId="S::rach0121@e.ntu.edu.sg::ff82ead4-44f9-4c07-a943-3e72dc4d87c8" providerId="AD" clId="Web-{16AAC16E-D80F-BB68-98EC-C3BE0F1D6EBF}" dt="2024-04-05T18:50:45.630" v="180" actId="20577"/>
      <pc:docMkLst>
        <pc:docMk/>
      </pc:docMkLst>
      <pc:sldChg chg="addSp delSp modSp">
        <pc:chgData name="#RACHEL TAN MIN ZHI#" userId="S::rach0121@e.ntu.edu.sg::ff82ead4-44f9-4c07-a943-3e72dc4d87c8" providerId="AD" clId="Web-{16AAC16E-D80F-BB68-98EC-C3BE0F1D6EBF}" dt="2024-04-05T18:50:45.630" v="180" actId="20577"/>
        <pc:sldMkLst>
          <pc:docMk/>
          <pc:sldMk cId="2363335313" sldId="358"/>
        </pc:sldMkLst>
        <pc:spChg chg="mod">
          <ac:chgData name="#RACHEL TAN MIN ZHI#" userId="S::rach0121@e.ntu.edu.sg::ff82ead4-44f9-4c07-a943-3e72dc4d87c8" providerId="AD" clId="Web-{16AAC16E-D80F-BB68-98EC-C3BE0F1D6EBF}" dt="2024-04-05T18:50:45.630" v="180" actId="20577"/>
          <ac:spMkLst>
            <pc:docMk/>
            <pc:sldMk cId="2363335313" sldId="358"/>
            <ac:spMk id="3" creationId="{F55D7E77-AD67-E562-3E7B-7D33FF728A4F}"/>
          </ac:spMkLst>
        </pc:spChg>
        <pc:picChg chg="add del mod">
          <ac:chgData name="#RACHEL TAN MIN ZHI#" userId="S::rach0121@e.ntu.edu.sg::ff82ead4-44f9-4c07-a943-3e72dc4d87c8" providerId="AD" clId="Web-{16AAC16E-D80F-BB68-98EC-C3BE0F1D6EBF}" dt="2024-04-05T18:45:28.754" v="46"/>
          <ac:picMkLst>
            <pc:docMk/>
            <pc:sldMk cId="2363335313" sldId="358"/>
            <ac:picMk id="4" creationId="{C899174C-7714-294B-605C-5609B17F3FCF}"/>
          </ac:picMkLst>
        </pc:picChg>
        <pc:picChg chg="add mod">
          <ac:chgData name="#RACHEL TAN MIN ZHI#" userId="S::rach0121@e.ntu.edu.sg::ff82ead4-44f9-4c07-a943-3e72dc4d87c8" providerId="AD" clId="Web-{16AAC16E-D80F-BB68-98EC-C3BE0F1D6EBF}" dt="2024-04-05T18:47:04.488" v="50" actId="1076"/>
          <ac:picMkLst>
            <pc:docMk/>
            <pc:sldMk cId="2363335313" sldId="358"/>
            <ac:picMk id="5" creationId="{FB2AC42E-7273-9999-BB2C-DA4DB7DC0EAF}"/>
          </ac:picMkLst>
        </pc:picChg>
        <pc:picChg chg="add mod">
          <ac:chgData name="#RACHEL TAN MIN ZHI#" userId="S::rach0121@e.ntu.edu.sg::ff82ead4-44f9-4c07-a943-3e72dc4d87c8" providerId="AD" clId="Web-{16AAC16E-D80F-BB68-98EC-C3BE0F1D6EBF}" dt="2024-04-05T18:47:09.332" v="54" actId="1076"/>
          <ac:picMkLst>
            <pc:docMk/>
            <pc:sldMk cId="2363335313" sldId="358"/>
            <ac:picMk id="6" creationId="{916AABAE-E1B5-DAEB-E45E-BCE92AB2C735}"/>
          </ac:picMkLst>
        </pc:picChg>
        <pc:picChg chg="add mod">
          <ac:chgData name="#RACHEL TAN MIN ZHI#" userId="S::rach0121@e.ntu.edu.sg::ff82ead4-44f9-4c07-a943-3e72dc4d87c8" providerId="AD" clId="Web-{16AAC16E-D80F-BB68-98EC-C3BE0F1D6EBF}" dt="2024-04-05T18:48:17.160" v="56" actId="1076"/>
          <ac:picMkLst>
            <pc:docMk/>
            <pc:sldMk cId="2363335313" sldId="358"/>
            <ac:picMk id="7" creationId="{F5BD041F-8F9E-6CC1-F449-1DFEC46CF2E6}"/>
          </ac:picMkLst>
        </pc:picChg>
      </pc:sldChg>
      <pc:sldChg chg="addSp delSp modSp">
        <pc:chgData name="#RACHEL TAN MIN ZHI#" userId="S::rach0121@e.ntu.edu.sg::ff82ead4-44f9-4c07-a943-3e72dc4d87c8" providerId="AD" clId="Web-{16AAC16E-D80F-BB68-98EC-C3BE0F1D6EBF}" dt="2024-04-05T18:16:59.867" v="3"/>
        <pc:sldMkLst>
          <pc:docMk/>
          <pc:sldMk cId="599571518" sldId="369"/>
        </pc:sldMkLst>
        <pc:picChg chg="add del mod">
          <ac:chgData name="#RACHEL TAN MIN ZHI#" userId="S::rach0121@e.ntu.edu.sg::ff82ead4-44f9-4c07-a943-3e72dc4d87c8" providerId="AD" clId="Web-{16AAC16E-D80F-BB68-98EC-C3BE0F1D6EBF}" dt="2024-04-05T18:16:59.867" v="3"/>
          <ac:picMkLst>
            <pc:docMk/>
            <pc:sldMk cId="599571518" sldId="369"/>
            <ac:picMk id="4" creationId="{8E44424D-CE02-9674-4462-1E10EB0052EE}"/>
          </ac:picMkLst>
        </pc:picChg>
      </pc:sldChg>
    </pc:docChg>
  </pc:docChgLst>
  <pc:docChgLst>
    <pc:chgData name="#SAFFRON SALMAH YEN LIM#" userId="9fb20582-92ee-4430-9cc2-f7d9c16c6fe0" providerId="ADAL" clId="{8015A107-D05F-4B2F-9E21-8F83FEB2CBCC}"/>
    <pc:docChg chg="undo custSel addSld delSld modSld sldOrd">
      <pc:chgData name="#SAFFRON SALMAH YEN LIM#" userId="9fb20582-92ee-4430-9cc2-f7d9c16c6fe0" providerId="ADAL" clId="{8015A107-D05F-4B2F-9E21-8F83FEB2CBCC}" dt="2024-04-22T13:37:34.762" v="11207" actId="2696"/>
      <pc:docMkLst>
        <pc:docMk/>
      </pc:docMkLst>
      <pc:sldChg chg="addSp delSp modSp mod ord delAnim modNotesTx">
        <pc:chgData name="#SAFFRON SALMAH YEN LIM#" userId="9fb20582-92ee-4430-9cc2-f7d9c16c6fe0" providerId="ADAL" clId="{8015A107-D05F-4B2F-9E21-8F83FEB2CBCC}" dt="2024-04-22T10:44:06.871" v="6318" actId="5793"/>
        <pc:sldMkLst>
          <pc:docMk/>
          <pc:sldMk cId="0" sldId="282"/>
        </pc:sldMkLst>
        <pc:spChg chg="add del mod">
          <ac:chgData name="#SAFFRON SALMAH YEN LIM#" userId="9fb20582-92ee-4430-9cc2-f7d9c16c6fe0" providerId="ADAL" clId="{8015A107-D05F-4B2F-9E21-8F83FEB2CBCC}" dt="2024-04-06T12:47:35.170" v="1161" actId="478"/>
          <ac:spMkLst>
            <pc:docMk/>
            <pc:sldMk cId="0" sldId="282"/>
            <ac:spMk id="3" creationId="{D9D11684-A782-2BCD-FC54-E88C73A3BFA2}"/>
          </ac:spMkLst>
        </pc:spChg>
        <pc:spChg chg="add del mod">
          <ac:chgData name="#SAFFRON SALMAH YEN LIM#" userId="9fb20582-92ee-4430-9cc2-f7d9c16c6fe0" providerId="ADAL" clId="{8015A107-D05F-4B2F-9E21-8F83FEB2CBCC}" dt="2024-04-06T12:57:37.111" v="1253" actId="478"/>
          <ac:spMkLst>
            <pc:docMk/>
            <pc:sldMk cId="0" sldId="282"/>
            <ac:spMk id="4" creationId="{E0F5A9CA-5EED-6571-5700-8D922BAD8466}"/>
          </ac:spMkLst>
        </pc:spChg>
        <pc:spChg chg="add mod">
          <ac:chgData name="#SAFFRON SALMAH YEN LIM#" userId="9fb20582-92ee-4430-9cc2-f7d9c16c6fe0" providerId="ADAL" clId="{8015A107-D05F-4B2F-9E21-8F83FEB2CBCC}" dt="2024-04-06T12:55:12.222" v="1205"/>
          <ac:spMkLst>
            <pc:docMk/>
            <pc:sldMk cId="0" sldId="282"/>
            <ac:spMk id="5" creationId="{1DF9A52B-448E-5BE0-6AE9-272EDD77D00D}"/>
          </ac:spMkLst>
        </pc:spChg>
        <pc:spChg chg="add mod">
          <ac:chgData name="#SAFFRON SALMAH YEN LIM#" userId="9fb20582-92ee-4430-9cc2-f7d9c16c6fe0" providerId="ADAL" clId="{8015A107-D05F-4B2F-9E21-8F83FEB2CBCC}" dt="2024-04-06T12:55:19.149" v="1207"/>
          <ac:spMkLst>
            <pc:docMk/>
            <pc:sldMk cId="0" sldId="282"/>
            <ac:spMk id="6" creationId="{70573327-FCEA-E183-05C7-262D101952E4}"/>
          </ac:spMkLst>
        </pc:spChg>
        <pc:spChg chg="add mod">
          <ac:chgData name="#SAFFRON SALMAH YEN LIM#" userId="9fb20582-92ee-4430-9cc2-f7d9c16c6fe0" providerId="ADAL" clId="{8015A107-D05F-4B2F-9E21-8F83FEB2CBCC}" dt="2024-04-06T13:05:49.597" v="1290" actId="207"/>
          <ac:spMkLst>
            <pc:docMk/>
            <pc:sldMk cId="0" sldId="282"/>
            <ac:spMk id="7" creationId="{8EFF85E7-A64E-8CAB-3730-01FB4F36C37B}"/>
          </ac:spMkLst>
        </pc:spChg>
        <pc:spChg chg="del">
          <ac:chgData name="#SAFFRON SALMAH YEN LIM#" userId="9fb20582-92ee-4430-9cc2-f7d9c16c6fe0" providerId="ADAL" clId="{8015A107-D05F-4B2F-9E21-8F83FEB2CBCC}" dt="2024-04-06T12:47:33.753" v="1160" actId="478"/>
          <ac:spMkLst>
            <pc:docMk/>
            <pc:sldMk cId="0" sldId="282"/>
            <ac:spMk id="2597" creationId="{00000000-0000-0000-0000-000000000000}"/>
          </ac:spMkLst>
        </pc:spChg>
        <pc:spChg chg="del">
          <ac:chgData name="#SAFFRON SALMAH YEN LIM#" userId="9fb20582-92ee-4430-9cc2-f7d9c16c6fe0" providerId="ADAL" clId="{8015A107-D05F-4B2F-9E21-8F83FEB2CBCC}" dt="2024-04-06T12:47:31.147" v="1159" actId="478"/>
          <ac:spMkLst>
            <pc:docMk/>
            <pc:sldMk cId="0" sldId="282"/>
            <ac:spMk id="2598" creationId="{00000000-0000-0000-0000-000000000000}"/>
          </ac:spMkLst>
        </pc:spChg>
        <pc:spChg chg="del">
          <ac:chgData name="#SAFFRON SALMAH YEN LIM#" userId="9fb20582-92ee-4430-9cc2-f7d9c16c6fe0" providerId="ADAL" clId="{8015A107-D05F-4B2F-9E21-8F83FEB2CBCC}" dt="2024-04-06T12:51:58.240" v="1187" actId="478"/>
          <ac:spMkLst>
            <pc:docMk/>
            <pc:sldMk cId="0" sldId="282"/>
            <ac:spMk id="2599" creationId="{00000000-0000-0000-0000-000000000000}"/>
          </ac:spMkLst>
        </pc:spChg>
        <pc:spChg chg="del">
          <ac:chgData name="#SAFFRON SALMAH YEN LIM#" userId="9fb20582-92ee-4430-9cc2-f7d9c16c6fe0" providerId="ADAL" clId="{8015A107-D05F-4B2F-9E21-8F83FEB2CBCC}" dt="2024-04-06T12:51:58.240" v="1187" actId="478"/>
          <ac:spMkLst>
            <pc:docMk/>
            <pc:sldMk cId="0" sldId="282"/>
            <ac:spMk id="2600" creationId="{00000000-0000-0000-0000-000000000000}"/>
          </ac:spMkLst>
        </pc:spChg>
        <pc:spChg chg="del">
          <ac:chgData name="#SAFFRON SALMAH YEN LIM#" userId="9fb20582-92ee-4430-9cc2-f7d9c16c6fe0" providerId="ADAL" clId="{8015A107-D05F-4B2F-9E21-8F83FEB2CBCC}" dt="2024-04-06T12:51:58.240" v="1187" actId="478"/>
          <ac:spMkLst>
            <pc:docMk/>
            <pc:sldMk cId="0" sldId="282"/>
            <ac:spMk id="2601" creationId="{00000000-0000-0000-0000-000000000000}"/>
          </ac:spMkLst>
        </pc:spChg>
        <pc:spChg chg="del">
          <ac:chgData name="#SAFFRON SALMAH YEN LIM#" userId="9fb20582-92ee-4430-9cc2-f7d9c16c6fe0" providerId="ADAL" clId="{8015A107-D05F-4B2F-9E21-8F83FEB2CBCC}" dt="2024-04-06T12:51:58.240" v="1187" actId="478"/>
          <ac:spMkLst>
            <pc:docMk/>
            <pc:sldMk cId="0" sldId="282"/>
            <ac:spMk id="2602" creationId="{00000000-0000-0000-0000-000000000000}"/>
          </ac:spMkLst>
        </pc:spChg>
        <pc:picChg chg="add del mod">
          <ac:chgData name="#SAFFRON SALMAH YEN LIM#" userId="9fb20582-92ee-4430-9cc2-f7d9c16c6fe0" providerId="ADAL" clId="{8015A107-D05F-4B2F-9E21-8F83FEB2CBCC}" dt="2024-04-06T12:56:45.258" v="1248" actId="478"/>
          <ac:picMkLst>
            <pc:docMk/>
            <pc:sldMk cId="0" sldId="282"/>
            <ac:picMk id="8" creationId="{C23D9C87-6426-74B4-AE46-03EC07EBD21D}"/>
          </ac:picMkLst>
        </pc:picChg>
        <pc:picChg chg="add del mod">
          <ac:chgData name="#SAFFRON SALMAH YEN LIM#" userId="9fb20582-92ee-4430-9cc2-f7d9c16c6fe0" providerId="ADAL" clId="{8015A107-D05F-4B2F-9E21-8F83FEB2CBCC}" dt="2024-04-06T12:57:13.356" v="1252" actId="478"/>
          <ac:picMkLst>
            <pc:docMk/>
            <pc:sldMk cId="0" sldId="282"/>
            <ac:picMk id="9" creationId="{544DAF06-E16F-A429-F97D-6AB95DFEEBAD}"/>
          </ac:picMkLst>
        </pc:picChg>
        <pc:picChg chg="add del mod ord">
          <ac:chgData name="#SAFFRON SALMAH YEN LIM#" userId="9fb20582-92ee-4430-9cc2-f7d9c16c6fe0" providerId="ADAL" clId="{8015A107-D05F-4B2F-9E21-8F83FEB2CBCC}" dt="2024-04-06T13:01:39.616" v="1280" actId="478"/>
          <ac:picMkLst>
            <pc:docMk/>
            <pc:sldMk cId="0" sldId="282"/>
            <ac:picMk id="10" creationId="{4332F1ED-2C7D-98B6-97E7-6B8588491C9B}"/>
          </ac:picMkLst>
        </pc:picChg>
        <pc:picChg chg="add mod">
          <ac:chgData name="#SAFFRON SALMAH YEN LIM#" userId="9fb20582-92ee-4430-9cc2-f7d9c16c6fe0" providerId="ADAL" clId="{8015A107-D05F-4B2F-9E21-8F83FEB2CBCC}" dt="2024-04-06T13:06:49.890" v="1300" actId="1076"/>
          <ac:picMkLst>
            <pc:docMk/>
            <pc:sldMk cId="0" sldId="282"/>
            <ac:picMk id="1026" creationId="{4EA6D91B-9967-716F-33E9-C24785396F36}"/>
          </ac:picMkLst>
        </pc:picChg>
        <pc:picChg chg="add mod">
          <ac:chgData name="#SAFFRON SALMAH YEN LIM#" userId="9fb20582-92ee-4430-9cc2-f7d9c16c6fe0" providerId="ADAL" clId="{8015A107-D05F-4B2F-9E21-8F83FEB2CBCC}" dt="2024-04-06T13:06:53.475" v="1301"/>
          <ac:picMkLst>
            <pc:docMk/>
            <pc:sldMk cId="0" sldId="282"/>
            <ac:picMk id="1028" creationId="{33BBF146-CB76-DCC9-39C8-95FDA08BB120}"/>
          </ac:picMkLst>
        </pc:picChg>
        <pc:picChg chg="add mod">
          <ac:chgData name="#SAFFRON SALMAH YEN LIM#" userId="9fb20582-92ee-4430-9cc2-f7d9c16c6fe0" providerId="ADAL" clId="{8015A107-D05F-4B2F-9E21-8F83FEB2CBCC}" dt="2024-04-06T13:06:56.505" v="1302"/>
          <ac:picMkLst>
            <pc:docMk/>
            <pc:sldMk cId="0" sldId="282"/>
            <ac:picMk id="1030" creationId="{402AB4B8-EF99-3AB3-16E7-7847A876B388}"/>
          </ac:picMkLst>
        </pc:picChg>
        <pc:picChg chg="add mod">
          <ac:chgData name="#SAFFRON SALMAH YEN LIM#" userId="9fb20582-92ee-4430-9cc2-f7d9c16c6fe0" providerId="ADAL" clId="{8015A107-D05F-4B2F-9E21-8F83FEB2CBCC}" dt="2024-04-06T13:06:59.367" v="1303"/>
          <ac:picMkLst>
            <pc:docMk/>
            <pc:sldMk cId="0" sldId="282"/>
            <ac:picMk id="1032" creationId="{4ACB286B-9175-958F-7F68-F0DD10FB34D1}"/>
          </ac:picMkLst>
        </pc:picChg>
        <pc:picChg chg="add mod">
          <ac:chgData name="#SAFFRON SALMAH YEN LIM#" userId="9fb20582-92ee-4430-9cc2-f7d9c16c6fe0" providerId="ADAL" clId="{8015A107-D05F-4B2F-9E21-8F83FEB2CBCC}" dt="2024-04-06T13:07:09.892" v="1307"/>
          <ac:picMkLst>
            <pc:docMk/>
            <pc:sldMk cId="0" sldId="282"/>
            <ac:picMk id="1034" creationId="{288CE933-041B-C255-5E90-A36D8BAF208E}"/>
          </ac:picMkLst>
        </pc:picChg>
        <pc:picChg chg="add mod">
          <ac:chgData name="#SAFFRON SALMAH YEN LIM#" userId="9fb20582-92ee-4430-9cc2-f7d9c16c6fe0" providerId="ADAL" clId="{8015A107-D05F-4B2F-9E21-8F83FEB2CBCC}" dt="2024-04-06T13:07:07.272" v="1306"/>
          <ac:picMkLst>
            <pc:docMk/>
            <pc:sldMk cId="0" sldId="282"/>
            <ac:picMk id="1036" creationId="{122FAB88-9E5A-383E-32B4-22665141BE6E}"/>
          </ac:picMkLst>
        </pc:picChg>
        <pc:picChg chg="add mod">
          <ac:chgData name="#SAFFRON SALMAH YEN LIM#" userId="9fb20582-92ee-4430-9cc2-f7d9c16c6fe0" providerId="ADAL" clId="{8015A107-D05F-4B2F-9E21-8F83FEB2CBCC}" dt="2024-04-06T13:07:04.791" v="1305"/>
          <ac:picMkLst>
            <pc:docMk/>
            <pc:sldMk cId="0" sldId="282"/>
            <ac:picMk id="1038" creationId="{1B4C2BE3-2AB0-3D3E-8D54-16B53C0D0373}"/>
          </ac:picMkLst>
        </pc:picChg>
        <pc:picChg chg="add mod">
          <ac:chgData name="#SAFFRON SALMAH YEN LIM#" userId="9fb20582-92ee-4430-9cc2-f7d9c16c6fe0" providerId="ADAL" clId="{8015A107-D05F-4B2F-9E21-8F83FEB2CBCC}" dt="2024-04-06T13:07:02.029" v="1304"/>
          <ac:picMkLst>
            <pc:docMk/>
            <pc:sldMk cId="0" sldId="282"/>
            <ac:picMk id="1040" creationId="{982028E1-E80B-9740-FE6F-2C5C0D08AF74}"/>
          </ac:picMkLst>
        </pc:picChg>
      </pc:sldChg>
      <pc:sldChg chg="modSp mod">
        <pc:chgData name="#SAFFRON SALMAH YEN LIM#" userId="9fb20582-92ee-4430-9cc2-f7d9c16c6fe0" providerId="ADAL" clId="{8015A107-D05F-4B2F-9E21-8F83FEB2CBCC}" dt="2024-04-08T06:50:27.245" v="3718"/>
        <pc:sldMkLst>
          <pc:docMk/>
          <pc:sldMk cId="0" sldId="283"/>
        </pc:sldMkLst>
        <pc:spChg chg="mod">
          <ac:chgData name="#SAFFRON SALMAH YEN LIM#" userId="9fb20582-92ee-4430-9cc2-f7d9c16c6fe0" providerId="ADAL" clId="{8015A107-D05F-4B2F-9E21-8F83FEB2CBCC}" dt="2024-04-08T06:50:27.245" v="3718"/>
          <ac:spMkLst>
            <pc:docMk/>
            <pc:sldMk cId="0" sldId="283"/>
            <ac:spMk id="12" creationId="{033A7D01-DB0C-BC9C-2ED6-AE4C0A5B91B3}"/>
          </ac:spMkLst>
        </pc:spChg>
      </pc:sldChg>
      <pc:sldChg chg="modSp add del mod modNotesTx">
        <pc:chgData name="#SAFFRON SALMAH YEN LIM#" userId="9fb20582-92ee-4430-9cc2-f7d9c16c6fe0" providerId="ADAL" clId="{8015A107-D05F-4B2F-9E21-8F83FEB2CBCC}" dt="2024-04-22T10:26:05.068" v="5149" actId="20577"/>
        <pc:sldMkLst>
          <pc:docMk/>
          <pc:sldMk cId="885708068" sldId="342"/>
        </pc:sldMkLst>
        <pc:spChg chg="mod">
          <ac:chgData name="#SAFFRON SALMAH YEN LIM#" userId="9fb20582-92ee-4430-9cc2-f7d9c16c6fe0" providerId="ADAL" clId="{8015A107-D05F-4B2F-9E21-8F83FEB2CBCC}" dt="2024-04-06T13:25:55.053" v="2062" actId="1076"/>
          <ac:spMkLst>
            <pc:docMk/>
            <pc:sldMk cId="885708068" sldId="342"/>
            <ac:spMk id="2" creationId="{62D9EA79-9CDB-921B-AF59-EEC6D0A4947D}"/>
          </ac:spMkLst>
        </pc:spChg>
        <pc:spChg chg="mod">
          <ac:chgData name="#SAFFRON SALMAH YEN LIM#" userId="9fb20582-92ee-4430-9cc2-f7d9c16c6fe0" providerId="ADAL" clId="{8015A107-D05F-4B2F-9E21-8F83FEB2CBCC}" dt="2024-04-06T13:25:58.902" v="2063" actId="1076"/>
          <ac:spMkLst>
            <pc:docMk/>
            <pc:sldMk cId="885708068" sldId="342"/>
            <ac:spMk id="3" creationId="{6B1DB4B3-A71E-E5D5-D95D-646C3E7AC9BF}"/>
          </ac:spMkLst>
        </pc:spChg>
        <pc:spChg chg="mod">
          <ac:chgData name="#SAFFRON SALMAH YEN LIM#" userId="9fb20582-92ee-4430-9cc2-f7d9c16c6fe0" providerId="ADAL" clId="{8015A107-D05F-4B2F-9E21-8F83FEB2CBCC}" dt="2024-04-06T11:58:46.383" v="295" actId="207"/>
          <ac:spMkLst>
            <pc:docMk/>
            <pc:sldMk cId="885708068" sldId="342"/>
            <ac:spMk id="4" creationId="{3AEB7186-BE75-2563-6D09-52BC8603D833}"/>
          </ac:spMkLst>
        </pc:spChg>
        <pc:spChg chg="mod">
          <ac:chgData name="#SAFFRON SALMAH YEN LIM#" userId="9fb20582-92ee-4430-9cc2-f7d9c16c6fe0" providerId="ADAL" clId="{8015A107-D05F-4B2F-9E21-8F83FEB2CBCC}" dt="2024-04-06T12:03:05.250" v="313" actId="208"/>
          <ac:spMkLst>
            <pc:docMk/>
            <pc:sldMk cId="885708068" sldId="342"/>
            <ac:spMk id="6" creationId="{03D5A437-D125-C3CB-B0A3-0936AF7EF351}"/>
          </ac:spMkLst>
        </pc:spChg>
        <pc:spChg chg="mod">
          <ac:chgData name="#SAFFRON SALMAH YEN LIM#" userId="9fb20582-92ee-4430-9cc2-f7d9c16c6fe0" providerId="ADAL" clId="{8015A107-D05F-4B2F-9E21-8F83FEB2CBCC}" dt="2024-04-06T12:03:05.250" v="313" actId="208"/>
          <ac:spMkLst>
            <pc:docMk/>
            <pc:sldMk cId="885708068" sldId="342"/>
            <ac:spMk id="7" creationId="{333966AD-3495-E374-53EC-EEAA11647D3D}"/>
          </ac:spMkLst>
        </pc:spChg>
        <pc:spChg chg="mod">
          <ac:chgData name="#SAFFRON SALMAH YEN LIM#" userId="9fb20582-92ee-4430-9cc2-f7d9c16c6fe0" providerId="ADAL" clId="{8015A107-D05F-4B2F-9E21-8F83FEB2CBCC}" dt="2024-04-06T12:03:05.250" v="313" actId="208"/>
          <ac:spMkLst>
            <pc:docMk/>
            <pc:sldMk cId="885708068" sldId="342"/>
            <ac:spMk id="8" creationId="{EF85FCEA-DE91-FA22-E675-6B0127BB5EBF}"/>
          </ac:spMkLst>
        </pc:spChg>
        <pc:spChg chg="mod">
          <ac:chgData name="#SAFFRON SALMAH YEN LIM#" userId="9fb20582-92ee-4430-9cc2-f7d9c16c6fe0" providerId="ADAL" clId="{8015A107-D05F-4B2F-9E21-8F83FEB2CBCC}" dt="2024-04-06T12:03:05.250" v="313" actId="208"/>
          <ac:spMkLst>
            <pc:docMk/>
            <pc:sldMk cId="885708068" sldId="342"/>
            <ac:spMk id="9" creationId="{C34E1F34-EC5E-972B-D7D1-93B2EE8B2DBB}"/>
          </ac:spMkLst>
        </pc:spChg>
        <pc:spChg chg="mod">
          <ac:chgData name="#SAFFRON SALMAH YEN LIM#" userId="9fb20582-92ee-4430-9cc2-f7d9c16c6fe0" providerId="ADAL" clId="{8015A107-D05F-4B2F-9E21-8F83FEB2CBCC}" dt="2024-04-06T12:03:05.250" v="313" actId="208"/>
          <ac:spMkLst>
            <pc:docMk/>
            <pc:sldMk cId="885708068" sldId="342"/>
            <ac:spMk id="10" creationId="{321B3480-3922-AAB0-FF23-E5DC7A6D9A36}"/>
          </ac:spMkLst>
        </pc:spChg>
        <pc:spChg chg="mod">
          <ac:chgData name="#SAFFRON SALMAH YEN LIM#" userId="9fb20582-92ee-4430-9cc2-f7d9c16c6fe0" providerId="ADAL" clId="{8015A107-D05F-4B2F-9E21-8F83FEB2CBCC}" dt="2024-04-06T12:03:05.250" v="313" actId="208"/>
          <ac:spMkLst>
            <pc:docMk/>
            <pc:sldMk cId="885708068" sldId="342"/>
            <ac:spMk id="11" creationId="{888992B5-2FB4-983B-4A5D-3C8EB9C96DE2}"/>
          </ac:spMkLst>
        </pc:spChg>
        <pc:spChg chg="mod">
          <ac:chgData name="#SAFFRON SALMAH YEN LIM#" userId="9fb20582-92ee-4430-9cc2-f7d9c16c6fe0" providerId="ADAL" clId="{8015A107-D05F-4B2F-9E21-8F83FEB2CBCC}" dt="2024-04-06T12:03:05.250" v="313" actId="208"/>
          <ac:spMkLst>
            <pc:docMk/>
            <pc:sldMk cId="885708068" sldId="342"/>
            <ac:spMk id="12" creationId="{E3DD1D03-080F-87F0-F883-E6D50E6ACDCA}"/>
          </ac:spMkLst>
        </pc:spChg>
        <pc:spChg chg="mod">
          <ac:chgData name="#SAFFRON SALMAH YEN LIM#" userId="9fb20582-92ee-4430-9cc2-f7d9c16c6fe0" providerId="ADAL" clId="{8015A107-D05F-4B2F-9E21-8F83FEB2CBCC}" dt="2024-04-06T12:03:05.250" v="313" actId="208"/>
          <ac:spMkLst>
            <pc:docMk/>
            <pc:sldMk cId="885708068" sldId="342"/>
            <ac:spMk id="13" creationId="{4EF2C908-D869-3CC0-91D1-8F7171BFF02D}"/>
          </ac:spMkLst>
        </pc:spChg>
        <pc:spChg chg="mod">
          <ac:chgData name="#SAFFRON SALMAH YEN LIM#" userId="9fb20582-92ee-4430-9cc2-f7d9c16c6fe0" providerId="ADAL" clId="{8015A107-D05F-4B2F-9E21-8F83FEB2CBCC}" dt="2024-04-06T12:03:05.250" v="313" actId="208"/>
          <ac:spMkLst>
            <pc:docMk/>
            <pc:sldMk cId="885708068" sldId="342"/>
            <ac:spMk id="14" creationId="{85EAAEF7-9419-8F9B-AD42-5598D40BE9F7}"/>
          </ac:spMkLst>
        </pc:spChg>
        <pc:spChg chg="mod">
          <ac:chgData name="#SAFFRON SALMAH YEN LIM#" userId="9fb20582-92ee-4430-9cc2-f7d9c16c6fe0" providerId="ADAL" clId="{8015A107-D05F-4B2F-9E21-8F83FEB2CBCC}" dt="2024-04-06T12:03:05.250" v="313" actId="208"/>
          <ac:spMkLst>
            <pc:docMk/>
            <pc:sldMk cId="885708068" sldId="342"/>
            <ac:spMk id="15" creationId="{BFBFB63A-1354-DB8A-D7C3-7378669FA856}"/>
          </ac:spMkLst>
        </pc:spChg>
        <pc:spChg chg="mod">
          <ac:chgData name="#SAFFRON SALMAH YEN LIM#" userId="9fb20582-92ee-4430-9cc2-f7d9c16c6fe0" providerId="ADAL" clId="{8015A107-D05F-4B2F-9E21-8F83FEB2CBCC}" dt="2024-04-06T12:03:05.250" v="313" actId="208"/>
          <ac:spMkLst>
            <pc:docMk/>
            <pc:sldMk cId="885708068" sldId="342"/>
            <ac:spMk id="16" creationId="{776F62FD-45B2-8AE2-0A32-41A801260CF1}"/>
          </ac:spMkLst>
        </pc:spChg>
        <pc:spChg chg="mod">
          <ac:chgData name="#SAFFRON SALMAH YEN LIM#" userId="9fb20582-92ee-4430-9cc2-f7d9c16c6fe0" providerId="ADAL" clId="{8015A107-D05F-4B2F-9E21-8F83FEB2CBCC}" dt="2024-04-06T12:03:05.250" v="313" actId="208"/>
          <ac:spMkLst>
            <pc:docMk/>
            <pc:sldMk cId="885708068" sldId="342"/>
            <ac:spMk id="17" creationId="{12EC27B2-234E-8E3A-6D88-71822073A768}"/>
          </ac:spMkLst>
        </pc:spChg>
        <pc:spChg chg="mod">
          <ac:chgData name="#SAFFRON SALMAH YEN LIM#" userId="9fb20582-92ee-4430-9cc2-f7d9c16c6fe0" providerId="ADAL" clId="{8015A107-D05F-4B2F-9E21-8F83FEB2CBCC}" dt="2024-04-06T12:03:05.250" v="313" actId="208"/>
          <ac:spMkLst>
            <pc:docMk/>
            <pc:sldMk cId="885708068" sldId="342"/>
            <ac:spMk id="18" creationId="{9BF64110-C4D2-16C2-B7CF-E581C8C4CF93}"/>
          </ac:spMkLst>
        </pc:spChg>
        <pc:spChg chg="mod">
          <ac:chgData name="#SAFFRON SALMAH YEN LIM#" userId="9fb20582-92ee-4430-9cc2-f7d9c16c6fe0" providerId="ADAL" clId="{8015A107-D05F-4B2F-9E21-8F83FEB2CBCC}" dt="2024-04-06T12:03:05.250" v="313" actId="208"/>
          <ac:spMkLst>
            <pc:docMk/>
            <pc:sldMk cId="885708068" sldId="342"/>
            <ac:spMk id="19" creationId="{BB7FC758-D961-3282-FA79-B6F0E9D85D75}"/>
          </ac:spMkLst>
        </pc:spChg>
        <pc:spChg chg="mod">
          <ac:chgData name="#SAFFRON SALMAH YEN LIM#" userId="9fb20582-92ee-4430-9cc2-f7d9c16c6fe0" providerId="ADAL" clId="{8015A107-D05F-4B2F-9E21-8F83FEB2CBCC}" dt="2024-04-06T12:03:05.250" v="313" actId="208"/>
          <ac:spMkLst>
            <pc:docMk/>
            <pc:sldMk cId="885708068" sldId="342"/>
            <ac:spMk id="20" creationId="{6FBE0FC2-F395-7583-9FDC-5795C8616CDB}"/>
          </ac:spMkLst>
        </pc:spChg>
        <pc:spChg chg="mod">
          <ac:chgData name="#SAFFRON SALMAH YEN LIM#" userId="9fb20582-92ee-4430-9cc2-f7d9c16c6fe0" providerId="ADAL" clId="{8015A107-D05F-4B2F-9E21-8F83FEB2CBCC}" dt="2024-04-06T12:03:05.250" v="313" actId="208"/>
          <ac:spMkLst>
            <pc:docMk/>
            <pc:sldMk cId="885708068" sldId="342"/>
            <ac:spMk id="21" creationId="{A98A7C6C-8004-1E7F-6324-599D81752024}"/>
          </ac:spMkLst>
        </pc:spChg>
        <pc:spChg chg="mod">
          <ac:chgData name="#SAFFRON SALMAH YEN LIM#" userId="9fb20582-92ee-4430-9cc2-f7d9c16c6fe0" providerId="ADAL" clId="{8015A107-D05F-4B2F-9E21-8F83FEB2CBCC}" dt="2024-04-06T12:03:05.250" v="313" actId="208"/>
          <ac:spMkLst>
            <pc:docMk/>
            <pc:sldMk cId="885708068" sldId="342"/>
            <ac:spMk id="22" creationId="{1053A57D-17BC-13E6-A2EA-44ADE8C4FD86}"/>
          </ac:spMkLst>
        </pc:spChg>
        <pc:spChg chg="mod">
          <ac:chgData name="#SAFFRON SALMAH YEN LIM#" userId="9fb20582-92ee-4430-9cc2-f7d9c16c6fe0" providerId="ADAL" clId="{8015A107-D05F-4B2F-9E21-8F83FEB2CBCC}" dt="2024-04-06T12:03:05.250" v="313" actId="208"/>
          <ac:spMkLst>
            <pc:docMk/>
            <pc:sldMk cId="885708068" sldId="342"/>
            <ac:spMk id="23" creationId="{A6831B1F-27EF-E9A5-F132-2035CCDB0B5C}"/>
          </ac:spMkLst>
        </pc:spChg>
        <pc:spChg chg="mod">
          <ac:chgData name="#SAFFRON SALMAH YEN LIM#" userId="9fb20582-92ee-4430-9cc2-f7d9c16c6fe0" providerId="ADAL" clId="{8015A107-D05F-4B2F-9E21-8F83FEB2CBCC}" dt="2024-04-06T12:03:05.250" v="313" actId="208"/>
          <ac:spMkLst>
            <pc:docMk/>
            <pc:sldMk cId="885708068" sldId="342"/>
            <ac:spMk id="24" creationId="{87905D5A-79DA-B00E-2C4E-B33B354EA17D}"/>
          </ac:spMkLst>
        </pc:spChg>
        <pc:spChg chg="mod">
          <ac:chgData name="#SAFFRON SALMAH YEN LIM#" userId="9fb20582-92ee-4430-9cc2-f7d9c16c6fe0" providerId="ADAL" clId="{8015A107-D05F-4B2F-9E21-8F83FEB2CBCC}" dt="2024-04-06T12:03:05.250" v="313" actId="208"/>
          <ac:spMkLst>
            <pc:docMk/>
            <pc:sldMk cId="885708068" sldId="342"/>
            <ac:spMk id="25" creationId="{1F550821-7972-349A-A9E2-FA0CCAB02EBE}"/>
          </ac:spMkLst>
        </pc:spChg>
        <pc:spChg chg="mod">
          <ac:chgData name="#SAFFRON SALMAH YEN LIM#" userId="9fb20582-92ee-4430-9cc2-f7d9c16c6fe0" providerId="ADAL" clId="{8015A107-D05F-4B2F-9E21-8F83FEB2CBCC}" dt="2024-04-06T12:03:05.250" v="313" actId="208"/>
          <ac:spMkLst>
            <pc:docMk/>
            <pc:sldMk cId="885708068" sldId="342"/>
            <ac:spMk id="26" creationId="{2C1CF181-9D1A-706D-9CA3-6E2B31CB2F28}"/>
          </ac:spMkLst>
        </pc:spChg>
        <pc:spChg chg="mod">
          <ac:chgData name="#SAFFRON SALMAH YEN LIM#" userId="9fb20582-92ee-4430-9cc2-f7d9c16c6fe0" providerId="ADAL" clId="{8015A107-D05F-4B2F-9E21-8F83FEB2CBCC}" dt="2024-04-06T12:03:05.250" v="313" actId="208"/>
          <ac:spMkLst>
            <pc:docMk/>
            <pc:sldMk cId="885708068" sldId="342"/>
            <ac:spMk id="27" creationId="{A5BEFDCE-FCD8-77D3-D979-84840E6BC0D3}"/>
          </ac:spMkLst>
        </pc:spChg>
        <pc:spChg chg="mod">
          <ac:chgData name="#SAFFRON SALMAH YEN LIM#" userId="9fb20582-92ee-4430-9cc2-f7d9c16c6fe0" providerId="ADAL" clId="{8015A107-D05F-4B2F-9E21-8F83FEB2CBCC}" dt="2024-04-06T12:03:05.250" v="313" actId="208"/>
          <ac:spMkLst>
            <pc:docMk/>
            <pc:sldMk cId="885708068" sldId="342"/>
            <ac:spMk id="28" creationId="{927953E6-B64E-544B-D102-307D899168BE}"/>
          </ac:spMkLst>
        </pc:spChg>
        <pc:spChg chg="mod">
          <ac:chgData name="#SAFFRON SALMAH YEN LIM#" userId="9fb20582-92ee-4430-9cc2-f7d9c16c6fe0" providerId="ADAL" clId="{8015A107-D05F-4B2F-9E21-8F83FEB2CBCC}" dt="2024-04-06T12:03:05.250" v="313" actId="208"/>
          <ac:spMkLst>
            <pc:docMk/>
            <pc:sldMk cId="885708068" sldId="342"/>
            <ac:spMk id="29" creationId="{8202858A-B45D-F273-6F87-FA1764243196}"/>
          </ac:spMkLst>
        </pc:spChg>
        <pc:spChg chg="mod">
          <ac:chgData name="#SAFFRON SALMAH YEN LIM#" userId="9fb20582-92ee-4430-9cc2-f7d9c16c6fe0" providerId="ADAL" clId="{8015A107-D05F-4B2F-9E21-8F83FEB2CBCC}" dt="2024-04-06T12:03:05.250" v="313" actId="208"/>
          <ac:spMkLst>
            <pc:docMk/>
            <pc:sldMk cId="885708068" sldId="342"/>
            <ac:spMk id="30" creationId="{57E9D79B-7E13-B971-C400-0912D5CCA3E8}"/>
          </ac:spMkLst>
        </pc:spChg>
        <pc:spChg chg="mod">
          <ac:chgData name="#SAFFRON SALMAH YEN LIM#" userId="9fb20582-92ee-4430-9cc2-f7d9c16c6fe0" providerId="ADAL" clId="{8015A107-D05F-4B2F-9E21-8F83FEB2CBCC}" dt="2024-04-06T12:03:05.250" v="313" actId="208"/>
          <ac:spMkLst>
            <pc:docMk/>
            <pc:sldMk cId="885708068" sldId="342"/>
            <ac:spMk id="31" creationId="{9AB73D2B-D915-2F36-1E93-A57DD6DDD922}"/>
          </ac:spMkLst>
        </pc:spChg>
        <pc:spChg chg="mod">
          <ac:chgData name="#SAFFRON SALMAH YEN LIM#" userId="9fb20582-92ee-4430-9cc2-f7d9c16c6fe0" providerId="ADAL" clId="{8015A107-D05F-4B2F-9E21-8F83FEB2CBCC}" dt="2024-04-06T12:03:05.250" v="313" actId="208"/>
          <ac:spMkLst>
            <pc:docMk/>
            <pc:sldMk cId="885708068" sldId="342"/>
            <ac:spMk id="32" creationId="{08355223-5268-F011-BF38-FF4F360B53E6}"/>
          </ac:spMkLst>
        </pc:spChg>
        <pc:spChg chg="mod">
          <ac:chgData name="#SAFFRON SALMAH YEN LIM#" userId="9fb20582-92ee-4430-9cc2-f7d9c16c6fe0" providerId="ADAL" clId="{8015A107-D05F-4B2F-9E21-8F83FEB2CBCC}" dt="2024-04-06T12:03:05.250" v="313" actId="208"/>
          <ac:spMkLst>
            <pc:docMk/>
            <pc:sldMk cId="885708068" sldId="342"/>
            <ac:spMk id="33" creationId="{992C3811-0B82-DE03-5C6A-BCAD3CE7A34E}"/>
          </ac:spMkLst>
        </pc:spChg>
        <pc:spChg chg="mod">
          <ac:chgData name="#SAFFRON SALMAH YEN LIM#" userId="9fb20582-92ee-4430-9cc2-f7d9c16c6fe0" providerId="ADAL" clId="{8015A107-D05F-4B2F-9E21-8F83FEB2CBCC}" dt="2024-04-06T12:02:39.557" v="306" actId="207"/>
          <ac:spMkLst>
            <pc:docMk/>
            <pc:sldMk cId="885708068" sldId="342"/>
            <ac:spMk id="52" creationId="{E2EC852F-9CF0-692A-D26E-B1BFFC10B3B6}"/>
          </ac:spMkLst>
        </pc:spChg>
        <pc:spChg chg="mod">
          <ac:chgData name="#SAFFRON SALMAH YEN LIM#" userId="9fb20582-92ee-4430-9cc2-f7d9c16c6fe0" providerId="ADAL" clId="{8015A107-D05F-4B2F-9E21-8F83FEB2CBCC}" dt="2024-04-06T12:02:39.557" v="306" actId="207"/>
          <ac:spMkLst>
            <pc:docMk/>
            <pc:sldMk cId="885708068" sldId="342"/>
            <ac:spMk id="53" creationId="{C9AB46DA-EC67-547E-1209-9556455B2F20}"/>
          </ac:spMkLst>
        </pc:spChg>
        <pc:spChg chg="mod">
          <ac:chgData name="#SAFFRON SALMAH YEN LIM#" userId="9fb20582-92ee-4430-9cc2-f7d9c16c6fe0" providerId="ADAL" clId="{8015A107-D05F-4B2F-9E21-8F83FEB2CBCC}" dt="2024-04-06T12:02:39.557" v="306" actId="207"/>
          <ac:spMkLst>
            <pc:docMk/>
            <pc:sldMk cId="885708068" sldId="342"/>
            <ac:spMk id="54" creationId="{6E73C827-306E-B163-B48E-42C18068E82B}"/>
          </ac:spMkLst>
        </pc:spChg>
        <pc:spChg chg="mod">
          <ac:chgData name="#SAFFRON SALMAH YEN LIM#" userId="9fb20582-92ee-4430-9cc2-f7d9c16c6fe0" providerId="ADAL" clId="{8015A107-D05F-4B2F-9E21-8F83FEB2CBCC}" dt="2024-04-06T12:02:39.557" v="306" actId="207"/>
          <ac:spMkLst>
            <pc:docMk/>
            <pc:sldMk cId="885708068" sldId="342"/>
            <ac:spMk id="55" creationId="{54F2DA0A-9140-5C1D-5C76-3CFCF8A4178D}"/>
          </ac:spMkLst>
        </pc:spChg>
        <pc:spChg chg="mod">
          <ac:chgData name="#SAFFRON SALMAH YEN LIM#" userId="9fb20582-92ee-4430-9cc2-f7d9c16c6fe0" providerId="ADAL" clId="{8015A107-D05F-4B2F-9E21-8F83FEB2CBCC}" dt="2024-04-06T12:02:48.269" v="308" actId="208"/>
          <ac:spMkLst>
            <pc:docMk/>
            <pc:sldMk cId="885708068" sldId="342"/>
            <ac:spMk id="57" creationId="{6F193486-F036-2ADE-CE4A-8458E5E12DAC}"/>
          </ac:spMkLst>
        </pc:spChg>
        <pc:spChg chg="mod">
          <ac:chgData name="#SAFFRON SALMAH YEN LIM#" userId="9fb20582-92ee-4430-9cc2-f7d9c16c6fe0" providerId="ADAL" clId="{8015A107-D05F-4B2F-9E21-8F83FEB2CBCC}" dt="2024-04-06T12:02:39.557" v="306" actId="207"/>
          <ac:spMkLst>
            <pc:docMk/>
            <pc:sldMk cId="885708068" sldId="342"/>
            <ac:spMk id="58" creationId="{BA1D1CD1-4B8C-7D85-9953-E0B4D2033E40}"/>
          </ac:spMkLst>
        </pc:spChg>
        <pc:spChg chg="mod">
          <ac:chgData name="#SAFFRON SALMAH YEN LIM#" userId="9fb20582-92ee-4430-9cc2-f7d9c16c6fe0" providerId="ADAL" clId="{8015A107-D05F-4B2F-9E21-8F83FEB2CBCC}" dt="2024-04-06T12:02:39.557" v="306" actId="207"/>
          <ac:spMkLst>
            <pc:docMk/>
            <pc:sldMk cId="885708068" sldId="342"/>
            <ac:spMk id="59" creationId="{C222C390-66F6-B8F1-87EB-E887C2CF6135}"/>
          </ac:spMkLst>
        </pc:spChg>
        <pc:spChg chg="mod">
          <ac:chgData name="#SAFFRON SALMAH YEN LIM#" userId="9fb20582-92ee-4430-9cc2-f7d9c16c6fe0" providerId="ADAL" clId="{8015A107-D05F-4B2F-9E21-8F83FEB2CBCC}" dt="2024-04-06T12:02:55.516" v="311" actId="208"/>
          <ac:spMkLst>
            <pc:docMk/>
            <pc:sldMk cId="885708068" sldId="342"/>
            <ac:spMk id="60" creationId="{E6E86AA6-E3BE-7B45-0F71-120D4740B414}"/>
          </ac:spMkLst>
        </pc:spChg>
        <pc:spChg chg="mod">
          <ac:chgData name="#SAFFRON SALMAH YEN LIM#" userId="9fb20582-92ee-4430-9cc2-f7d9c16c6fe0" providerId="ADAL" clId="{8015A107-D05F-4B2F-9E21-8F83FEB2CBCC}" dt="2024-04-06T12:02:39.557" v="306" actId="207"/>
          <ac:spMkLst>
            <pc:docMk/>
            <pc:sldMk cId="885708068" sldId="342"/>
            <ac:spMk id="61" creationId="{9927E91B-1701-2DBF-DE2B-66191397C206}"/>
          </ac:spMkLst>
        </pc:spChg>
        <pc:spChg chg="mod">
          <ac:chgData name="#SAFFRON SALMAH YEN LIM#" userId="9fb20582-92ee-4430-9cc2-f7d9c16c6fe0" providerId="ADAL" clId="{8015A107-D05F-4B2F-9E21-8F83FEB2CBCC}" dt="2024-04-06T12:02:39.557" v="306" actId="207"/>
          <ac:spMkLst>
            <pc:docMk/>
            <pc:sldMk cId="885708068" sldId="342"/>
            <ac:spMk id="62" creationId="{D236497A-D724-DB47-E558-1CE7B256C1C2}"/>
          </ac:spMkLst>
        </pc:spChg>
      </pc:sldChg>
      <pc:sldChg chg="del">
        <pc:chgData name="#SAFFRON SALMAH YEN LIM#" userId="9fb20582-92ee-4430-9cc2-f7d9c16c6fe0" providerId="ADAL" clId="{8015A107-D05F-4B2F-9E21-8F83FEB2CBCC}" dt="2024-04-06T11:35:39.139" v="2" actId="47"/>
        <pc:sldMkLst>
          <pc:docMk/>
          <pc:sldMk cId="1405030194" sldId="343"/>
        </pc:sldMkLst>
      </pc:sldChg>
      <pc:sldChg chg="del">
        <pc:chgData name="#SAFFRON SALMAH YEN LIM#" userId="9fb20582-92ee-4430-9cc2-f7d9c16c6fe0" providerId="ADAL" clId="{8015A107-D05F-4B2F-9E21-8F83FEB2CBCC}" dt="2024-04-06T13:10:49.575" v="1347" actId="47"/>
        <pc:sldMkLst>
          <pc:docMk/>
          <pc:sldMk cId="3287961600" sldId="344"/>
        </pc:sldMkLst>
      </pc:sldChg>
      <pc:sldChg chg="addSp delSp modSp add del mod ord">
        <pc:chgData name="#SAFFRON SALMAH YEN LIM#" userId="9fb20582-92ee-4430-9cc2-f7d9c16c6fe0" providerId="ADAL" clId="{8015A107-D05F-4B2F-9E21-8F83FEB2CBCC}" dt="2024-04-20T06:52:01.698" v="4747" actId="20577"/>
        <pc:sldMkLst>
          <pc:docMk/>
          <pc:sldMk cId="1922143416" sldId="345"/>
        </pc:sldMkLst>
        <pc:spChg chg="del">
          <ac:chgData name="#SAFFRON SALMAH YEN LIM#" userId="9fb20582-92ee-4430-9cc2-f7d9c16c6fe0" providerId="ADAL" clId="{8015A107-D05F-4B2F-9E21-8F83FEB2CBCC}" dt="2024-04-06T13:14:35.041" v="1434" actId="478"/>
          <ac:spMkLst>
            <pc:docMk/>
            <pc:sldMk cId="1922143416" sldId="345"/>
            <ac:spMk id="2" creationId="{975E5609-4AA2-D4CD-E7C1-72E8B83E7240}"/>
          </ac:spMkLst>
        </pc:spChg>
        <pc:spChg chg="mod">
          <ac:chgData name="#SAFFRON SALMAH YEN LIM#" userId="9fb20582-92ee-4430-9cc2-f7d9c16c6fe0" providerId="ADAL" clId="{8015A107-D05F-4B2F-9E21-8F83FEB2CBCC}" dt="2024-04-20T06:52:01.698" v="4747" actId="20577"/>
          <ac:spMkLst>
            <pc:docMk/>
            <pc:sldMk cId="1922143416" sldId="345"/>
            <ac:spMk id="3" creationId="{F55D7E77-AD67-E562-3E7B-7D33FF728A4F}"/>
          </ac:spMkLst>
        </pc:spChg>
        <pc:spChg chg="mod">
          <ac:chgData name="#SAFFRON SALMAH YEN LIM#" userId="9fb20582-92ee-4430-9cc2-f7d9c16c6fe0" providerId="ADAL" clId="{8015A107-D05F-4B2F-9E21-8F83FEB2CBCC}" dt="2024-04-06T13:13:33.898" v="1427"/>
          <ac:spMkLst>
            <pc:docMk/>
            <pc:sldMk cId="1922143416" sldId="345"/>
            <ac:spMk id="9" creationId="{538B15B8-2B97-3FE4-E1A7-071CD8EFB103}"/>
          </ac:spMkLst>
        </pc:spChg>
        <pc:spChg chg="mod">
          <ac:chgData name="#SAFFRON SALMAH YEN LIM#" userId="9fb20582-92ee-4430-9cc2-f7d9c16c6fe0" providerId="ADAL" clId="{8015A107-D05F-4B2F-9E21-8F83FEB2CBCC}" dt="2024-04-06T13:13:33.898" v="1427"/>
          <ac:spMkLst>
            <pc:docMk/>
            <pc:sldMk cId="1922143416" sldId="345"/>
            <ac:spMk id="10" creationId="{44CF182B-A34E-F53D-F533-45AA1D511219}"/>
          </ac:spMkLst>
        </pc:spChg>
        <pc:spChg chg="mod">
          <ac:chgData name="#SAFFRON SALMAH YEN LIM#" userId="9fb20582-92ee-4430-9cc2-f7d9c16c6fe0" providerId="ADAL" clId="{8015A107-D05F-4B2F-9E21-8F83FEB2CBCC}" dt="2024-04-06T13:13:33.898" v="1427"/>
          <ac:spMkLst>
            <pc:docMk/>
            <pc:sldMk cId="1922143416" sldId="345"/>
            <ac:spMk id="11" creationId="{EDEF08BF-5136-CA93-A407-79A158651FF4}"/>
          </ac:spMkLst>
        </pc:spChg>
        <pc:spChg chg="mod">
          <ac:chgData name="#SAFFRON SALMAH YEN LIM#" userId="9fb20582-92ee-4430-9cc2-f7d9c16c6fe0" providerId="ADAL" clId="{8015A107-D05F-4B2F-9E21-8F83FEB2CBCC}" dt="2024-04-06T13:13:33.898" v="1427"/>
          <ac:spMkLst>
            <pc:docMk/>
            <pc:sldMk cId="1922143416" sldId="345"/>
            <ac:spMk id="12" creationId="{22C97F7B-4399-1D9D-7FCB-0117F97F8BD6}"/>
          </ac:spMkLst>
        </pc:spChg>
        <pc:spChg chg="mod">
          <ac:chgData name="#SAFFRON SALMAH YEN LIM#" userId="9fb20582-92ee-4430-9cc2-f7d9c16c6fe0" providerId="ADAL" clId="{8015A107-D05F-4B2F-9E21-8F83FEB2CBCC}" dt="2024-04-06T13:13:33.898" v="1427"/>
          <ac:spMkLst>
            <pc:docMk/>
            <pc:sldMk cId="1922143416" sldId="345"/>
            <ac:spMk id="13" creationId="{44E589A7-EA37-9C03-8A18-4CA66E6BA40F}"/>
          </ac:spMkLst>
        </pc:spChg>
        <pc:spChg chg="mod">
          <ac:chgData name="#SAFFRON SALMAH YEN LIM#" userId="9fb20582-92ee-4430-9cc2-f7d9c16c6fe0" providerId="ADAL" clId="{8015A107-D05F-4B2F-9E21-8F83FEB2CBCC}" dt="2024-04-06T13:13:33.898" v="1427"/>
          <ac:spMkLst>
            <pc:docMk/>
            <pc:sldMk cId="1922143416" sldId="345"/>
            <ac:spMk id="14" creationId="{FE19E1D8-0C85-2E44-3648-3A1000BA4C83}"/>
          </ac:spMkLst>
        </pc:spChg>
        <pc:spChg chg="mod">
          <ac:chgData name="#SAFFRON SALMAH YEN LIM#" userId="9fb20582-92ee-4430-9cc2-f7d9c16c6fe0" providerId="ADAL" clId="{8015A107-D05F-4B2F-9E21-8F83FEB2CBCC}" dt="2024-04-06T13:13:33.898" v="1427"/>
          <ac:spMkLst>
            <pc:docMk/>
            <pc:sldMk cId="1922143416" sldId="345"/>
            <ac:spMk id="15" creationId="{DDCBA7AF-7EBD-10D2-AD1B-9A606C9B2703}"/>
          </ac:spMkLst>
        </pc:spChg>
        <pc:spChg chg="mod">
          <ac:chgData name="#SAFFRON SALMAH YEN LIM#" userId="9fb20582-92ee-4430-9cc2-f7d9c16c6fe0" providerId="ADAL" clId="{8015A107-D05F-4B2F-9E21-8F83FEB2CBCC}" dt="2024-04-06T13:13:33.898" v="1427"/>
          <ac:spMkLst>
            <pc:docMk/>
            <pc:sldMk cId="1922143416" sldId="345"/>
            <ac:spMk id="16" creationId="{28603AA7-8DCA-3C61-3BFB-B875599C8B23}"/>
          </ac:spMkLst>
        </pc:spChg>
        <pc:spChg chg="mod">
          <ac:chgData name="#SAFFRON SALMAH YEN LIM#" userId="9fb20582-92ee-4430-9cc2-f7d9c16c6fe0" providerId="ADAL" clId="{8015A107-D05F-4B2F-9E21-8F83FEB2CBCC}" dt="2024-04-06T13:13:33.898" v="1427"/>
          <ac:spMkLst>
            <pc:docMk/>
            <pc:sldMk cId="1922143416" sldId="345"/>
            <ac:spMk id="17" creationId="{08A40F6D-883A-D654-E61C-15BE42552882}"/>
          </ac:spMkLst>
        </pc:spChg>
        <pc:spChg chg="mod">
          <ac:chgData name="#SAFFRON SALMAH YEN LIM#" userId="9fb20582-92ee-4430-9cc2-f7d9c16c6fe0" providerId="ADAL" clId="{8015A107-D05F-4B2F-9E21-8F83FEB2CBCC}" dt="2024-04-06T13:13:33.898" v="1427"/>
          <ac:spMkLst>
            <pc:docMk/>
            <pc:sldMk cId="1922143416" sldId="345"/>
            <ac:spMk id="18" creationId="{94AF823A-E60E-98A6-9593-5CA0E9A12E35}"/>
          </ac:spMkLst>
        </pc:spChg>
        <pc:spChg chg="mod">
          <ac:chgData name="#SAFFRON SALMAH YEN LIM#" userId="9fb20582-92ee-4430-9cc2-f7d9c16c6fe0" providerId="ADAL" clId="{8015A107-D05F-4B2F-9E21-8F83FEB2CBCC}" dt="2024-04-06T13:13:33.898" v="1427"/>
          <ac:spMkLst>
            <pc:docMk/>
            <pc:sldMk cId="1922143416" sldId="345"/>
            <ac:spMk id="19" creationId="{43227D42-3CBB-5AD2-A0B5-CBE0A79DA7D6}"/>
          </ac:spMkLst>
        </pc:spChg>
        <pc:spChg chg="mod">
          <ac:chgData name="#SAFFRON SALMAH YEN LIM#" userId="9fb20582-92ee-4430-9cc2-f7d9c16c6fe0" providerId="ADAL" clId="{8015A107-D05F-4B2F-9E21-8F83FEB2CBCC}" dt="2024-04-06T13:13:33.898" v="1427"/>
          <ac:spMkLst>
            <pc:docMk/>
            <pc:sldMk cId="1922143416" sldId="345"/>
            <ac:spMk id="20" creationId="{A3DDBE9E-DA6C-3DD0-D63D-FF0D65F3916F}"/>
          </ac:spMkLst>
        </pc:spChg>
        <pc:spChg chg="mod">
          <ac:chgData name="#SAFFRON SALMAH YEN LIM#" userId="9fb20582-92ee-4430-9cc2-f7d9c16c6fe0" providerId="ADAL" clId="{8015A107-D05F-4B2F-9E21-8F83FEB2CBCC}" dt="2024-04-06T13:13:33.898" v="1427"/>
          <ac:spMkLst>
            <pc:docMk/>
            <pc:sldMk cId="1922143416" sldId="345"/>
            <ac:spMk id="21" creationId="{4E60D651-6740-20C4-528A-D61697579B62}"/>
          </ac:spMkLst>
        </pc:spChg>
        <pc:spChg chg="mod">
          <ac:chgData name="#SAFFRON SALMAH YEN LIM#" userId="9fb20582-92ee-4430-9cc2-f7d9c16c6fe0" providerId="ADAL" clId="{8015A107-D05F-4B2F-9E21-8F83FEB2CBCC}" dt="2024-04-06T13:13:33.898" v="1427"/>
          <ac:spMkLst>
            <pc:docMk/>
            <pc:sldMk cId="1922143416" sldId="345"/>
            <ac:spMk id="22" creationId="{FBEBECD8-4E15-B3CC-8442-1082EE06CA2B}"/>
          </ac:spMkLst>
        </pc:spChg>
        <pc:spChg chg="mod">
          <ac:chgData name="#SAFFRON SALMAH YEN LIM#" userId="9fb20582-92ee-4430-9cc2-f7d9c16c6fe0" providerId="ADAL" clId="{8015A107-D05F-4B2F-9E21-8F83FEB2CBCC}" dt="2024-04-06T13:13:33.898" v="1427"/>
          <ac:spMkLst>
            <pc:docMk/>
            <pc:sldMk cId="1922143416" sldId="345"/>
            <ac:spMk id="23" creationId="{D5A55B56-F344-47B3-684C-AF3E7F72DDEA}"/>
          </ac:spMkLst>
        </pc:spChg>
        <pc:spChg chg="mod">
          <ac:chgData name="#SAFFRON SALMAH YEN LIM#" userId="9fb20582-92ee-4430-9cc2-f7d9c16c6fe0" providerId="ADAL" clId="{8015A107-D05F-4B2F-9E21-8F83FEB2CBCC}" dt="2024-04-06T13:13:33.898" v="1427"/>
          <ac:spMkLst>
            <pc:docMk/>
            <pc:sldMk cId="1922143416" sldId="345"/>
            <ac:spMk id="24" creationId="{D2457B7E-27EF-ADF0-AB56-001F9761D1C5}"/>
          </ac:spMkLst>
        </pc:spChg>
        <pc:spChg chg="mod">
          <ac:chgData name="#SAFFRON SALMAH YEN LIM#" userId="9fb20582-92ee-4430-9cc2-f7d9c16c6fe0" providerId="ADAL" clId="{8015A107-D05F-4B2F-9E21-8F83FEB2CBCC}" dt="2024-04-06T13:13:33.898" v="1427"/>
          <ac:spMkLst>
            <pc:docMk/>
            <pc:sldMk cId="1922143416" sldId="345"/>
            <ac:spMk id="25" creationId="{0C6909B0-D776-0E22-7C39-81E81C8DCC05}"/>
          </ac:spMkLst>
        </pc:spChg>
        <pc:spChg chg="mod">
          <ac:chgData name="#SAFFRON SALMAH YEN LIM#" userId="9fb20582-92ee-4430-9cc2-f7d9c16c6fe0" providerId="ADAL" clId="{8015A107-D05F-4B2F-9E21-8F83FEB2CBCC}" dt="2024-04-06T13:13:33.898" v="1427"/>
          <ac:spMkLst>
            <pc:docMk/>
            <pc:sldMk cId="1922143416" sldId="345"/>
            <ac:spMk id="26" creationId="{9E226FB9-2B45-2903-13FE-989014921AA2}"/>
          </ac:spMkLst>
        </pc:spChg>
        <pc:spChg chg="mod">
          <ac:chgData name="#SAFFRON SALMAH YEN LIM#" userId="9fb20582-92ee-4430-9cc2-f7d9c16c6fe0" providerId="ADAL" clId="{8015A107-D05F-4B2F-9E21-8F83FEB2CBCC}" dt="2024-04-06T13:13:33.898" v="1427"/>
          <ac:spMkLst>
            <pc:docMk/>
            <pc:sldMk cId="1922143416" sldId="345"/>
            <ac:spMk id="27" creationId="{55ECF981-DE4C-D97B-EAB7-340D13E03D67}"/>
          </ac:spMkLst>
        </pc:spChg>
        <pc:spChg chg="mod">
          <ac:chgData name="#SAFFRON SALMAH YEN LIM#" userId="9fb20582-92ee-4430-9cc2-f7d9c16c6fe0" providerId="ADAL" clId="{8015A107-D05F-4B2F-9E21-8F83FEB2CBCC}" dt="2024-04-06T13:13:33.898" v="1427"/>
          <ac:spMkLst>
            <pc:docMk/>
            <pc:sldMk cId="1922143416" sldId="345"/>
            <ac:spMk id="28" creationId="{DAAF5119-84CB-5E1D-3CA4-80D595446D11}"/>
          </ac:spMkLst>
        </pc:spChg>
        <pc:spChg chg="mod">
          <ac:chgData name="#SAFFRON SALMAH YEN LIM#" userId="9fb20582-92ee-4430-9cc2-f7d9c16c6fe0" providerId="ADAL" clId="{8015A107-D05F-4B2F-9E21-8F83FEB2CBCC}" dt="2024-04-06T13:13:33.898" v="1427"/>
          <ac:spMkLst>
            <pc:docMk/>
            <pc:sldMk cId="1922143416" sldId="345"/>
            <ac:spMk id="29" creationId="{B34D90C7-AB5E-CA75-8A09-318201E22D37}"/>
          </ac:spMkLst>
        </pc:spChg>
        <pc:spChg chg="mod">
          <ac:chgData name="#SAFFRON SALMAH YEN LIM#" userId="9fb20582-92ee-4430-9cc2-f7d9c16c6fe0" providerId="ADAL" clId="{8015A107-D05F-4B2F-9E21-8F83FEB2CBCC}" dt="2024-04-06T13:13:33.898" v="1427"/>
          <ac:spMkLst>
            <pc:docMk/>
            <pc:sldMk cId="1922143416" sldId="345"/>
            <ac:spMk id="30" creationId="{5807A2FC-6992-4FA8-1B04-68F5C37923C5}"/>
          </ac:spMkLst>
        </pc:spChg>
        <pc:spChg chg="mod">
          <ac:chgData name="#SAFFRON SALMAH YEN LIM#" userId="9fb20582-92ee-4430-9cc2-f7d9c16c6fe0" providerId="ADAL" clId="{8015A107-D05F-4B2F-9E21-8F83FEB2CBCC}" dt="2024-04-06T13:13:33.898" v="1427"/>
          <ac:spMkLst>
            <pc:docMk/>
            <pc:sldMk cId="1922143416" sldId="345"/>
            <ac:spMk id="31" creationId="{11DD546C-3078-6383-2BAA-33FE78329C40}"/>
          </ac:spMkLst>
        </pc:spChg>
        <pc:spChg chg="mod">
          <ac:chgData name="#SAFFRON SALMAH YEN LIM#" userId="9fb20582-92ee-4430-9cc2-f7d9c16c6fe0" providerId="ADAL" clId="{8015A107-D05F-4B2F-9E21-8F83FEB2CBCC}" dt="2024-04-06T13:13:33.898" v="1427"/>
          <ac:spMkLst>
            <pc:docMk/>
            <pc:sldMk cId="1922143416" sldId="345"/>
            <ac:spMk id="32" creationId="{5B42995B-FE65-40EB-1C81-0211CDBFCC0C}"/>
          </ac:spMkLst>
        </pc:spChg>
        <pc:spChg chg="mod">
          <ac:chgData name="#SAFFRON SALMAH YEN LIM#" userId="9fb20582-92ee-4430-9cc2-f7d9c16c6fe0" providerId="ADAL" clId="{8015A107-D05F-4B2F-9E21-8F83FEB2CBCC}" dt="2024-04-06T13:13:33.898" v="1427"/>
          <ac:spMkLst>
            <pc:docMk/>
            <pc:sldMk cId="1922143416" sldId="345"/>
            <ac:spMk id="33" creationId="{30F2942E-8B1A-3A69-867A-1A58ABB10CCE}"/>
          </ac:spMkLst>
        </pc:spChg>
        <pc:spChg chg="mod">
          <ac:chgData name="#SAFFRON SALMAH YEN LIM#" userId="9fb20582-92ee-4430-9cc2-f7d9c16c6fe0" providerId="ADAL" clId="{8015A107-D05F-4B2F-9E21-8F83FEB2CBCC}" dt="2024-04-06T13:13:33.898" v="1427"/>
          <ac:spMkLst>
            <pc:docMk/>
            <pc:sldMk cId="1922143416" sldId="345"/>
            <ac:spMk id="34" creationId="{747C2CEB-C006-EA40-A169-B997C154AADD}"/>
          </ac:spMkLst>
        </pc:spChg>
        <pc:spChg chg="mod">
          <ac:chgData name="#SAFFRON SALMAH YEN LIM#" userId="9fb20582-92ee-4430-9cc2-f7d9c16c6fe0" providerId="ADAL" clId="{8015A107-D05F-4B2F-9E21-8F83FEB2CBCC}" dt="2024-04-06T13:13:33.898" v="1427"/>
          <ac:spMkLst>
            <pc:docMk/>
            <pc:sldMk cId="1922143416" sldId="345"/>
            <ac:spMk id="35" creationId="{2ED31C72-F114-F29E-1C5A-B977A85366ED}"/>
          </ac:spMkLst>
        </pc:spChg>
        <pc:spChg chg="mod">
          <ac:chgData name="#SAFFRON SALMAH YEN LIM#" userId="9fb20582-92ee-4430-9cc2-f7d9c16c6fe0" providerId="ADAL" clId="{8015A107-D05F-4B2F-9E21-8F83FEB2CBCC}" dt="2024-04-06T13:13:33.898" v="1427"/>
          <ac:spMkLst>
            <pc:docMk/>
            <pc:sldMk cId="1922143416" sldId="345"/>
            <ac:spMk id="36" creationId="{37994FA5-A35E-9E9D-DAAB-6681CA728EAA}"/>
          </ac:spMkLst>
        </pc:spChg>
        <pc:spChg chg="mod">
          <ac:chgData name="#SAFFRON SALMAH YEN LIM#" userId="9fb20582-92ee-4430-9cc2-f7d9c16c6fe0" providerId="ADAL" clId="{8015A107-D05F-4B2F-9E21-8F83FEB2CBCC}" dt="2024-04-06T13:13:33.898" v="1427"/>
          <ac:spMkLst>
            <pc:docMk/>
            <pc:sldMk cId="1922143416" sldId="345"/>
            <ac:spMk id="37" creationId="{317A1819-37AA-50F8-06BB-551B45C579A5}"/>
          </ac:spMkLst>
        </pc:spChg>
        <pc:spChg chg="mod">
          <ac:chgData name="#SAFFRON SALMAH YEN LIM#" userId="9fb20582-92ee-4430-9cc2-f7d9c16c6fe0" providerId="ADAL" clId="{8015A107-D05F-4B2F-9E21-8F83FEB2CBCC}" dt="2024-04-06T13:13:33.898" v="1427"/>
          <ac:spMkLst>
            <pc:docMk/>
            <pc:sldMk cId="1922143416" sldId="345"/>
            <ac:spMk id="38" creationId="{30BE678E-F850-1C8B-B236-B33AAB58798C}"/>
          </ac:spMkLst>
        </pc:spChg>
        <pc:spChg chg="mod">
          <ac:chgData name="#SAFFRON SALMAH YEN LIM#" userId="9fb20582-92ee-4430-9cc2-f7d9c16c6fe0" providerId="ADAL" clId="{8015A107-D05F-4B2F-9E21-8F83FEB2CBCC}" dt="2024-04-06T13:13:33.898" v="1427"/>
          <ac:spMkLst>
            <pc:docMk/>
            <pc:sldMk cId="1922143416" sldId="345"/>
            <ac:spMk id="39" creationId="{8A6B5D62-ECBC-B157-52D9-13E381184E6E}"/>
          </ac:spMkLst>
        </pc:spChg>
        <pc:spChg chg="mod">
          <ac:chgData name="#SAFFRON SALMAH YEN LIM#" userId="9fb20582-92ee-4430-9cc2-f7d9c16c6fe0" providerId="ADAL" clId="{8015A107-D05F-4B2F-9E21-8F83FEB2CBCC}" dt="2024-04-06T13:13:33.898" v="1427"/>
          <ac:spMkLst>
            <pc:docMk/>
            <pc:sldMk cId="1922143416" sldId="345"/>
            <ac:spMk id="40" creationId="{0AFCB937-4E51-206F-9082-D2E771543D7F}"/>
          </ac:spMkLst>
        </pc:spChg>
        <pc:spChg chg="mod">
          <ac:chgData name="#SAFFRON SALMAH YEN LIM#" userId="9fb20582-92ee-4430-9cc2-f7d9c16c6fe0" providerId="ADAL" clId="{8015A107-D05F-4B2F-9E21-8F83FEB2CBCC}" dt="2024-04-06T13:13:56.096" v="1430"/>
          <ac:spMkLst>
            <pc:docMk/>
            <pc:sldMk cId="1922143416" sldId="345"/>
            <ac:spMk id="42" creationId="{6B8ADA3D-DE18-CBE5-CE4B-01108FDF6BEB}"/>
          </ac:spMkLst>
        </pc:spChg>
        <pc:spChg chg="mod">
          <ac:chgData name="#SAFFRON SALMAH YEN LIM#" userId="9fb20582-92ee-4430-9cc2-f7d9c16c6fe0" providerId="ADAL" clId="{8015A107-D05F-4B2F-9E21-8F83FEB2CBCC}" dt="2024-04-06T13:13:56.096" v="1430"/>
          <ac:spMkLst>
            <pc:docMk/>
            <pc:sldMk cId="1922143416" sldId="345"/>
            <ac:spMk id="43" creationId="{DB88A9A6-88A3-A49D-0FA4-5E3CDDFC7774}"/>
          </ac:spMkLst>
        </pc:spChg>
        <pc:spChg chg="mod">
          <ac:chgData name="#SAFFRON SALMAH YEN LIM#" userId="9fb20582-92ee-4430-9cc2-f7d9c16c6fe0" providerId="ADAL" clId="{8015A107-D05F-4B2F-9E21-8F83FEB2CBCC}" dt="2024-04-06T13:13:56.096" v="1430"/>
          <ac:spMkLst>
            <pc:docMk/>
            <pc:sldMk cId="1922143416" sldId="345"/>
            <ac:spMk id="44" creationId="{2CA12859-9E32-A28D-7905-07C5A2C2040D}"/>
          </ac:spMkLst>
        </pc:spChg>
        <pc:spChg chg="mod">
          <ac:chgData name="#SAFFRON SALMAH YEN LIM#" userId="9fb20582-92ee-4430-9cc2-f7d9c16c6fe0" providerId="ADAL" clId="{8015A107-D05F-4B2F-9E21-8F83FEB2CBCC}" dt="2024-04-06T13:13:56.096" v="1430"/>
          <ac:spMkLst>
            <pc:docMk/>
            <pc:sldMk cId="1922143416" sldId="345"/>
            <ac:spMk id="45" creationId="{7A23EB3B-E5D2-62FC-11F6-C16CB6711844}"/>
          </ac:spMkLst>
        </pc:spChg>
        <pc:spChg chg="mod">
          <ac:chgData name="#SAFFRON SALMAH YEN LIM#" userId="9fb20582-92ee-4430-9cc2-f7d9c16c6fe0" providerId="ADAL" clId="{8015A107-D05F-4B2F-9E21-8F83FEB2CBCC}" dt="2024-04-06T13:13:56.096" v="1430"/>
          <ac:spMkLst>
            <pc:docMk/>
            <pc:sldMk cId="1922143416" sldId="345"/>
            <ac:spMk id="46" creationId="{E1D6826D-9FA9-1E97-1DD3-9A805E8CE54C}"/>
          </ac:spMkLst>
        </pc:spChg>
        <pc:spChg chg="mod">
          <ac:chgData name="#SAFFRON SALMAH YEN LIM#" userId="9fb20582-92ee-4430-9cc2-f7d9c16c6fe0" providerId="ADAL" clId="{8015A107-D05F-4B2F-9E21-8F83FEB2CBCC}" dt="2024-04-06T13:13:56.096" v="1430"/>
          <ac:spMkLst>
            <pc:docMk/>
            <pc:sldMk cId="1922143416" sldId="345"/>
            <ac:spMk id="47" creationId="{0D6B8689-D120-44E8-AD95-61FFBDD75F24}"/>
          </ac:spMkLst>
        </pc:spChg>
        <pc:spChg chg="mod">
          <ac:chgData name="#SAFFRON SALMAH YEN LIM#" userId="9fb20582-92ee-4430-9cc2-f7d9c16c6fe0" providerId="ADAL" clId="{8015A107-D05F-4B2F-9E21-8F83FEB2CBCC}" dt="2024-04-06T13:13:56.096" v="1430"/>
          <ac:spMkLst>
            <pc:docMk/>
            <pc:sldMk cId="1922143416" sldId="345"/>
            <ac:spMk id="48" creationId="{0E810F0A-75E2-A453-B889-2F1B3EFE060D}"/>
          </ac:spMkLst>
        </pc:spChg>
        <pc:spChg chg="mod">
          <ac:chgData name="#SAFFRON SALMAH YEN LIM#" userId="9fb20582-92ee-4430-9cc2-f7d9c16c6fe0" providerId="ADAL" clId="{8015A107-D05F-4B2F-9E21-8F83FEB2CBCC}" dt="2024-04-06T13:13:56.096" v="1430"/>
          <ac:spMkLst>
            <pc:docMk/>
            <pc:sldMk cId="1922143416" sldId="345"/>
            <ac:spMk id="49" creationId="{2E4E8ED9-C747-2913-787B-A522F4AF8F0C}"/>
          </ac:spMkLst>
        </pc:spChg>
        <pc:spChg chg="mod">
          <ac:chgData name="#SAFFRON SALMAH YEN LIM#" userId="9fb20582-92ee-4430-9cc2-f7d9c16c6fe0" providerId="ADAL" clId="{8015A107-D05F-4B2F-9E21-8F83FEB2CBCC}" dt="2024-04-06T13:13:56.096" v="1430"/>
          <ac:spMkLst>
            <pc:docMk/>
            <pc:sldMk cId="1922143416" sldId="345"/>
            <ac:spMk id="50" creationId="{5B5E4E05-FFA5-5E5A-D9A2-FF9735547348}"/>
          </ac:spMkLst>
        </pc:spChg>
        <pc:spChg chg="mod">
          <ac:chgData name="#SAFFRON SALMAH YEN LIM#" userId="9fb20582-92ee-4430-9cc2-f7d9c16c6fe0" providerId="ADAL" clId="{8015A107-D05F-4B2F-9E21-8F83FEB2CBCC}" dt="2024-04-06T13:13:56.096" v="1430"/>
          <ac:spMkLst>
            <pc:docMk/>
            <pc:sldMk cId="1922143416" sldId="345"/>
            <ac:spMk id="51" creationId="{CE169EF1-3FD7-3AFF-A9EC-BE397A7BD5C3}"/>
          </ac:spMkLst>
        </pc:spChg>
        <pc:spChg chg="mod">
          <ac:chgData name="#SAFFRON SALMAH YEN LIM#" userId="9fb20582-92ee-4430-9cc2-f7d9c16c6fe0" providerId="ADAL" clId="{8015A107-D05F-4B2F-9E21-8F83FEB2CBCC}" dt="2024-04-06T13:13:56.096" v="1430"/>
          <ac:spMkLst>
            <pc:docMk/>
            <pc:sldMk cId="1922143416" sldId="345"/>
            <ac:spMk id="52" creationId="{592C8F4D-EF38-37F7-5A14-CADDC6190A20}"/>
          </ac:spMkLst>
        </pc:spChg>
        <pc:spChg chg="mod">
          <ac:chgData name="#SAFFRON SALMAH YEN LIM#" userId="9fb20582-92ee-4430-9cc2-f7d9c16c6fe0" providerId="ADAL" clId="{8015A107-D05F-4B2F-9E21-8F83FEB2CBCC}" dt="2024-04-06T13:13:56.096" v="1430"/>
          <ac:spMkLst>
            <pc:docMk/>
            <pc:sldMk cId="1922143416" sldId="345"/>
            <ac:spMk id="53" creationId="{7D65EC00-42DC-3EAA-C680-09C2B6BB4C8D}"/>
          </ac:spMkLst>
        </pc:spChg>
        <pc:spChg chg="mod">
          <ac:chgData name="#SAFFRON SALMAH YEN LIM#" userId="9fb20582-92ee-4430-9cc2-f7d9c16c6fe0" providerId="ADAL" clId="{8015A107-D05F-4B2F-9E21-8F83FEB2CBCC}" dt="2024-04-06T13:13:56.096" v="1430"/>
          <ac:spMkLst>
            <pc:docMk/>
            <pc:sldMk cId="1922143416" sldId="345"/>
            <ac:spMk id="54" creationId="{7BD199CB-96EA-D466-D45E-A909E42842FE}"/>
          </ac:spMkLst>
        </pc:spChg>
        <pc:spChg chg="mod">
          <ac:chgData name="#SAFFRON SALMAH YEN LIM#" userId="9fb20582-92ee-4430-9cc2-f7d9c16c6fe0" providerId="ADAL" clId="{8015A107-D05F-4B2F-9E21-8F83FEB2CBCC}" dt="2024-04-06T13:13:56.096" v="1430"/>
          <ac:spMkLst>
            <pc:docMk/>
            <pc:sldMk cId="1922143416" sldId="345"/>
            <ac:spMk id="55" creationId="{08579AC1-B53C-9BAA-E554-F367BC63B66F}"/>
          </ac:spMkLst>
        </pc:spChg>
        <pc:spChg chg="mod">
          <ac:chgData name="#SAFFRON SALMAH YEN LIM#" userId="9fb20582-92ee-4430-9cc2-f7d9c16c6fe0" providerId="ADAL" clId="{8015A107-D05F-4B2F-9E21-8F83FEB2CBCC}" dt="2024-04-06T13:13:56.096" v="1430"/>
          <ac:spMkLst>
            <pc:docMk/>
            <pc:sldMk cId="1922143416" sldId="345"/>
            <ac:spMk id="56" creationId="{EAB8E81A-1171-D29F-3CD1-F51BDD47BB52}"/>
          </ac:spMkLst>
        </pc:spChg>
        <pc:spChg chg="mod">
          <ac:chgData name="#SAFFRON SALMAH YEN LIM#" userId="9fb20582-92ee-4430-9cc2-f7d9c16c6fe0" providerId="ADAL" clId="{8015A107-D05F-4B2F-9E21-8F83FEB2CBCC}" dt="2024-04-06T13:13:56.096" v="1430"/>
          <ac:spMkLst>
            <pc:docMk/>
            <pc:sldMk cId="1922143416" sldId="345"/>
            <ac:spMk id="57" creationId="{3BB976C8-8F51-436A-2EFD-3CBDD865E47B}"/>
          </ac:spMkLst>
        </pc:spChg>
        <pc:spChg chg="mod">
          <ac:chgData name="#SAFFRON SALMAH YEN LIM#" userId="9fb20582-92ee-4430-9cc2-f7d9c16c6fe0" providerId="ADAL" clId="{8015A107-D05F-4B2F-9E21-8F83FEB2CBCC}" dt="2024-04-06T13:13:56.096" v="1430"/>
          <ac:spMkLst>
            <pc:docMk/>
            <pc:sldMk cId="1922143416" sldId="345"/>
            <ac:spMk id="58" creationId="{F7450576-75CC-30C8-9802-AC76A86EA371}"/>
          </ac:spMkLst>
        </pc:spChg>
        <pc:spChg chg="mod">
          <ac:chgData name="#SAFFRON SALMAH YEN LIM#" userId="9fb20582-92ee-4430-9cc2-f7d9c16c6fe0" providerId="ADAL" clId="{8015A107-D05F-4B2F-9E21-8F83FEB2CBCC}" dt="2024-04-06T13:13:56.096" v="1430"/>
          <ac:spMkLst>
            <pc:docMk/>
            <pc:sldMk cId="1922143416" sldId="345"/>
            <ac:spMk id="59" creationId="{C8493F3D-6D6D-566B-D45E-124469802093}"/>
          </ac:spMkLst>
        </pc:spChg>
        <pc:spChg chg="mod">
          <ac:chgData name="#SAFFRON SALMAH YEN LIM#" userId="9fb20582-92ee-4430-9cc2-f7d9c16c6fe0" providerId="ADAL" clId="{8015A107-D05F-4B2F-9E21-8F83FEB2CBCC}" dt="2024-04-06T13:13:56.096" v="1430"/>
          <ac:spMkLst>
            <pc:docMk/>
            <pc:sldMk cId="1922143416" sldId="345"/>
            <ac:spMk id="60" creationId="{6642FE3F-5D82-0FEF-5E67-281F26BE4B27}"/>
          </ac:spMkLst>
        </pc:spChg>
        <pc:spChg chg="mod">
          <ac:chgData name="#SAFFRON SALMAH YEN LIM#" userId="9fb20582-92ee-4430-9cc2-f7d9c16c6fe0" providerId="ADAL" clId="{8015A107-D05F-4B2F-9E21-8F83FEB2CBCC}" dt="2024-04-06T13:13:56.096" v="1430"/>
          <ac:spMkLst>
            <pc:docMk/>
            <pc:sldMk cId="1922143416" sldId="345"/>
            <ac:spMk id="61" creationId="{386234B9-258D-7601-A383-B78371213F82}"/>
          </ac:spMkLst>
        </pc:spChg>
        <pc:spChg chg="mod">
          <ac:chgData name="#SAFFRON SALMAH YEN LIM#" userId="9fb20582-92ee-4430-9cc2-f7d9c16c6fe0" providerId="ADAL" clId="{8015A107-D05F-4B2F-9E21-8F83FEB2CBCC}" dt="2024-04-06T13:13:56.096" v="1430"/>
          <ac:spMkLst>
            <pc:docMk/>
            <pc:sldMk cId="1922143416" sldId="345"/>
            <ac:spMk id="62" creationId="{0A24BA45-C275-10E7-1C90-AF1C2116C64C}"/>
          </ac:spMkLst>
        </pc:spChg>
        <pc:spChg chg="mod">
          <ac:chgData name="#SAFFRON SALMAH YEN LIM#" userId="9fb20582-92ee-4430-9cc2-f7d9c16c6fe0" providerId="ADAL" clId="{8015A107-D05F-4B2F-9E21-8F83FEB2CBCC}" dt="2024-04-06T13:13:56.096" v="1430"/>
          <ac:spMkLst>
            <pc:docMk/>
            <pc:sldMk cId="1922143416" sldId="345"/>
            <ac:spMk id="63" creationId="{C290D8D7-4714-6BEC-44C9-DA90BCA23D56}"/>
          </ac:spMkLst>
        </pc:spChg>
        <pc:spChg chg="mod">
          <ac:chgData name="#SAFFRON SALMAH YEN LIM#" userId="9fb20582-92ee-4430-9cc2-f7d9c16c6fe0" providerId="ADAL" clId="{8015A107-D05F-4B2F-9E21-8F83FEB2CBCC}" dt="2024-04-06T13:13:56.096" v="1430"/>
          <ac:spMkLst>
            <pc:docMk/>
            <pc:sldMk cId="1922143416" sldId="345"/>
            <ac:spMk id="64" creationId="{00A61331-666D-A3A1-C634-9CE775F6ABD1}"/>
          </ac:spMkLst>
        </pc:spChg>
        <pc:spChg chg="mod">
          <ac:chgData name="#SAFFRON SALMAH YEN LIM#" userId="9fb20582-92ee-4430-9cc2-f7d9c16c6fe0" providerId="ADAL" clId="{8015A107-D05F-4B2F-9E21-8F83FEB2CBCC}" dt="2024-04-06T13:13:56.096" v="1430"/>
          <ac:spMkLst>
            <pc:docMk/>
            <pc:sldMk cId="1922143416" sldId="345"/>
            <ac:spMk id="65" creationId="{6502DEFB-B5F7-AB79-0E58-F262A72EDE25}"/>
          </ac:spMkLst>
        </pc:spChg>
        <pc:spChg chg="mod">
          <ac:chgData name="#SAFFRON SALMAH YEN LIM#" userId="9fb20582-92ee-4430-9cc2-f7d9c16c6fe0" providerId="ADAL" clId="{8015A107-D05F-4B2F-9E21-8F83FEB2CBCC}" dt="2024-04-06T13:13:56.096" v="1430"/>
          <ac:spMkLst>
            <pc:docMk/>
            <pc:sldMk cId="1922143416" sldId="345"/>
            <ac:spMk id="66" creationId="{43C6174B-29C7-9545-A9C9-A1F82F2FE2F8}"/>
          </ac:spMkLst>
        </pc:spChg>
        <pc:spChg chg="mod">
          <ac:chgData name="#SAFFRON SALMAH YEN LIM#" userId="9fb20582-92ee-4430-9cc2-f7d9c16c6fe0" providerId="ADAL" clId="{8015A107-D05F-4B2F-9E21-8F83FEB2CBCC}" dt="2024-04-06T13:13:56.096" v="1430"/>
          <ac:spMkLst>
            <pc:docMk/>
            <pc:sldMk cId="1922143416" sldId="345"/>
            <ac:spMk id="67" creationId="{7A6044ED-0D59-760A-F923-E5065380D5E9}"/>
          </ac:spMkLst>
        </pc:spChg>
        <pc:spChg chg="mod">
          <ac:chgData name="#SAFFRON SALMAH YEN LIM#" userId="9fb20582-92ee-4430-9cc2-f7d9c16c6fe0" providerId="ADAL" clId="{8015A107-D05F-4B2F-9E21-8F83FEB2CBCC}" dt="2024-04-06T13:13:56.096" v="1430"/>
          <ac:spMkLst>
            <pc:docMk/>
            <pc:sldMk cId="1922143416" sldId="345"/>
            <ac:spMk id="68" creationId="{750A4559-D86B-DE77-3708-F0718A211569}"/>
          </ac:spMkLst>
        </pc:spChg>
        <pc:spChg chg="mod">
          <ac:chgData name="#SAFFRON SALMAH YEN LIM#" userId="9fb20582-92ee-4430-9cc2-f7d9c16c6fe0" providerId="ADAL" clId="{8015A107-D05F-4B2F-9E21-8F83FEB2CBCC}" dt="2024-04-06T13:13:56.096" v="1430"/>
          <ac:spMkLst>
            <pc:docMk/>
            <pc:sldMk cId="1922143416" sldId="345"/>
            <ac:spMk id="69" creationId="{1155747F-F080-2635-6D95-01B71A0B51DE}"/>
          </ac:spMkLst>
        </pc:spChg>
        <pc:spChg chg="add del mod">
          <ac:chgData name="#SAFFRON SALMAH YEN LIM#" userId="9fb20582-92ee-4430-9cc2-f7d9c16c6fe0" providerId="ADAL" clId="{8015A107-D05F-4B2F-9E21-8F83FEB2CBCC}" dt="2024-04-06T13:14:36.588" v="1435" actId="478"/>
          <ac:spMkLst>
            <pc:docMk/>
            <pc:sldMk cId="1922143416" sldId="345"/>
            <ac:spMk id="71" creationId="{85C75B64-7F17-7575-6AE4-A1AC3535AE2F}"/>
          </ac:spMkLst>
        </pc:spChg>
        <pc:spChg chg="add mod">
          <ac:chgData name="#SAFFRON SALMAH YEN LIM#" userId="9fb20582-92ee-4430-9cc2-f7d9c16c6fe0" providerId="ADAL" clId="{8015A107-D05F-4B2F-9E21-8F83FEB2CBCC}" dt="2024-04-06T13:14:54.664" v="1460" actId="1076"/>
          <ac:spMkLst>
            <pc:docMk/>
            <pc:sldMk cId="1922143416" sldId="345"/>
            <ac:spMk id="72" creationId="{2D3D36CD-4FAB-A775-4055-94D0FA5CF34A}"/>
          </ac:spMkLst>
        </pc:spChg>
        <pc:grpChg chg="add del mod">
          <ac:chgData name="#SAFFRON SALMAH YEN LIM#" userId="9fb20582-92ee-4430-9cc2-f7d9c16c6fe0" providerId="ADAL" clId="{8015A107-D05F-4B2F-9E21-8F83FEB2CBCC}" dt="2024-04-06T13:13:40.967" v="1429" actId="478"/>
          <ac:grpSpMkLst>
            <pc:docMk/>
            <pc:sldMk cId="1922143416" sldId="345"/>
            <ac:grpSpMk id="8" creationId="{FB09C030-7552-B6C9-018B-54F5C14A0176}"/>
          </ac:grpSpMkLst>
        </pc:grpChg>
        <pc:grpChg chg="add mod">
          <ac:chgData name="#SAFFRON SALMAH YEN LIM#" userId="9fb20582-92ee-4430-9cc2-f7d9c16c6fe0" providerId="ADAL" clId="{8015A107-D05F-4B2F-9E21-8F83FEB2CBCC}" dt="2024-04-06T13:14:10.679" v="1433" actId="1076"/>
          <ac:grpSpMkLst>
            <pc:docMk/>
            <pc:sldMk cId="1922143416" sldId="345"/>
            <ac:grpSpMk id="41" creationId="{D26B5B6D-BB8E-553C-B5F2-AA86BBC67FE5}"/>
          </ac:grpSpMkLst>
        </pc:grpChg>
        <pc:grpChg chg="add mod">
          <ac:chgData name="#SAFFRON SALMAH YEN LIM#" userId="9fb20582-92ee-4430-9cc2-f7d9c16c6fe0" providerId="ADAL" clId="{8015A107-D05F-4B2F-9E21-8F83FEB2CBCC}" dt="2024-04-06T13:34:58.376" v="2103" actId="1076"/>
          <ac:grpSpMkLst>
            <pc:docMk/>
            <pc:sldMk cId="1922143416" sldId="345"/>
            <ac:grpSpMk id="73" creationId="{6189881F-7AE7-2345-C2DD-5A4081C873DD}"/>
          </ac:grpSpMkLst>
        </pc:grpChg>
        <pc:picChg chg="add mod">
          <ac:chgData name="#SAFFRON SALMAH YEN LIM#" userId="9fb20582-92ee-4430-9cc2-f7d9c16c6fe0" providerId="ADAL" clId="{8015A107-D05F-4B2F-9E21-8F83FEB2CBCC}" dt="2024-04-06T13:34:58.376" v="2103" actId="1076"/>
          <ac:picMkLst>
            <pc:docMk/>
            <pc:sldMk cId="1922143416" sldId="345"/>
            <ac:picMk id="4" creationId="{5862ACF0-03B6-F856-E2B6-6793FD839CA7}"/>
          </ac:picMkLst>
        </pc:picChg>
        <pc:picChg chg="add mod">
          <ac:chgData name="#SAFFRON SALMAH YEN LIM#" userId="9fb20582-92ee-4430-9cc2-f7d9c16c6fe0" providerId="ADAL" clId="{8015A107-D05F-4B2F-9E21-8F83FEB2CBCC}" dt="2024-04-06T13:34:58.376" v="2103" actId="1076"/>
          <ac:picMkLst>
            <pc:docMk/>
            <pc:sldMk cId="1922143416" sldId="345"/>
            <ac:picMk id="5" creationId="{A6180520-2C12-BAF2-7751-EF27AAC9416B}"/>
          </ac:picMkLst>
        </pc:picChg>
        <pc:picChg chg="add mod">
          <ac:chgData name="#SAFFRON SALMAH YEN LIM#" userId="9fb20582-92ee-4430-9cc2-f7d9c16c6fe0" providerId="ADAL" clId="{8015A107-D05F-4B2F-9E21-8F83FEB2CBCC}" dt="2024-04-06T13:34:58.376" v="2103" actId="1076"/>
          <ac:picMkLst>
            <pc:docMk/>
            <pc:sldMk cId="1922143416" sldId="345"/>
            <ac:picMk id="6" creationId="{B1A0684D-38CE-6733-90DE-400461CC03BF}"/>
          </ac:picMkLst>
        </pc:picChg>
        <pc:picChg chg="add mod">
          <ac:chgData name="#SAFFRON SALMAH YEN LIM#" userId="9fb20582-92ee-4430-9cc2-f7d9c16c6fe0" providerId="ADAL" clId="{8015A107-D05F-4B2F-9E21-8F83FEB2CBCC}" dt="2024-04-06T13:34:58.376" v="2103" actId="1076"/>
          <ac:picMkLst>
            <pc:docMk/>
            <pc:sldMk cId="1922143416" sldId="345"/>
            <ac:picMk id="7" creationId="{D386E1FF-188A-CDA4-0490-4777C610B586}"/>
          </ac:picMkLst>
        </pc:picChg>
      </pc:sldChg>
      <pc:sldChg chg="del">
        <pc:chgData name="#SAFFRON SALMAH YEN LIM#" userId="9fb20582-92ee-4430-9cc2-f7d9c16c6fe0" providerId="ADAL" clId="{8015A107-D05F-4B2F-9E21-8F83FEB2CBCC}" dt="2024-04-06T13:21:46.683" v="1869" actId="47"/>
        <pc:sldMkLst>
          <pc:docMk/>
          <pc:sldMk cId="2242303799" sldId="346"/>
        </pc:sldMkLst>
      </pc:sldChg>
      <pc:sldChg chg="delSp modSp mod">
        <pc:chgData name="#SAFFRON SALMAH YEN LIM#" userId="9fb20582-92ee-4430-9cc2-f7d9c16c6fe0" providerId="ADAL" clId="{8015A107-D05F-4B2F-9E21-8F83FEB2CBCC}" dt="2024-04-08T06:50:35.361" v="3719"/>
        <pc:sldMkLst>
          <pc:docMk/>
          <pc:sldMk cId="2641114758" sldId="348"/>
        </pc:sldMkLst>
        <pc:spChg chg="mod">
          <ac:chgData name="#SAFFRON SALMAH YEN LIM#" userId="9fb20582-92ee-4430-9cc2-f7d9c16c6fe0" providerId="ADAL" clId="{8015A107-D05F-4B2F-9E21-8F83FEB2CBCC}" dt="2024-04-08T06:50:35.361" v="3719"/>
          <ac:spMkLst>
            <pc:docMk/>
            <pc:sldMk cId="2641114758" sldId="348"/>
            <ac:spMk id="2" creationId="{975E5609-4AA2-D4CD-E7C1-72E8B83E7240}"/>
          </ac:spMkLst>
        </pc:spChg>
        <pc:spChg chg="del">
          <ac:chgData name="#SAFFRON SALMAH YEN LIM#" userId="9fb20582-92ee-4430-9cc2-f7d9c16c6fe0" providerId="ADAL" clId="{8015A107-D05F-4B2F-9E21-8F83FEB2CBCC}" dt="2024-04-08T05:51:37.431" v="2170" actId="478"/>
          <ac:spMkLst>
            <pc:docMk/>
            <pc:sldMk cId="2641114758" sldId="348"/>
            <ac:spMk id="6" creationId="{0EDDA1EE-ECA7-01C0-3A14-291C577063EE}"/>
          </ac:spMkLst>
        </pc:spChg>
        <pc:spChg chg="del">
          <ac:chgData name="#SAFFRON SALMAH YEN LIM#" userId="9fb20582-92ee-4430-9cc2-f7d9c16c6fe0" providerId="ADAL" clId="{8015A107-D05F-4B2F-9E21-8F83FEB2CBCC}" dt="2024-04-08T05:51:39.821" v="2171" actId="478"/>
          <ac:spMkLst>
            <pc:docMk/>
            <pc:sldMk cId="2641114758" sldId="348"/>
            <ac:spMk id="17" creationId="{C879A0F3-C4C5-4038-0E66-9D86DCC8325C}"/>
          </ac:spMkLst>
        </pc:spChg>
        <pc:graphicFrameChg chg="modGraphic">
          <ac:chgData name="#SAFFRON SALMAH YEN LIM#" userId="9fb20582-92ee-4430-9cc2-f7d9c16c6fe0" providerId="ADAL" clId="{8015A107-D05F-4B2F-9E21-8F83FEB2CBCC}" dt="2024-04-08T05:51:52.124" v="2173" actId="207"/>
          <ac:graphicFrameMkLst>
            <pc:docMk/>
            <pc:sldMk cId="2641114758" sldId="348"/>
            <ac:graphicFrameMk id="10" creationId="{A381C82A-952F-33CC-D9EC-E817F8E07667}"/>
          </ac:graphicFrameMkLst>
        </pc:graphicFrameChg>
        <pc:graphicFrameChg chg="modGraphic">
          <ac:chgData name="#SAFFRON SALMAH YEN LIM#" userId="9fb20582-92ee-4430-9cc2-f7d9c16c6fe0" providerId="ADAL" clId="{8015A107-D05F-4B2F-9E21-8F83FEB2CBCC}" dt="2024-04-08T05:51:58.119" v="2175" actId="404"/>
          <ac:graphicFrameMkLst>
            <pc:docMk/>
            <pc:sldMk cId="2641114758" sldId="348"/>
            <ac:graphicFrameMk id="18" creationId="{8882C942-61C1-00A6-35FF-BBDEF8158767}"/>
          </ac:graphicFrameMkLst>
        </pc:graphicFrameChg>
      </pc:sldChg>
      <pc:sldChg chg="addSp delSp modSp mod modNotesTx">
        <pc:chgData name="#SAFFRON SALMAH YEN LIM#" userId="9fb20582-92ee-4430-9cc2-f7d9c16c6fe0" providerId="ADAL" clId="{8015A107-D05F-4B2F-9E21-8F83FEB2CBCC}" dt="2024-04-22T10:56:02.278" v="7330" actId="20577"/>
        <pc:sldMkLst>
          <pc:docMk/>
          <pc:sldMk cId="4259543449" sldId="349"/>
        </pc:sldMkLst>
        <pc:spChg chg="mod">
          <ac:chgData name="#SAFFRON SALMAH YEN LIM#" userId="9fb20582-92ee-4430-9cc2-f7d9c16c6fe0" providerId="ADAL" clId="{8015A107-D05F-4B2F-9E21-8F83FEB2CBCC}" dt="2024-04-08T06:51:43.143" v="3726" actId="122"/>
          <ac:spMkLst>
            <pc:docMk/>
            <pc:sldMk cId="4259543449" sldId="349"/>
            <ac:spMk id="2" creationId="{975E5609-4AA2-D4CD-E7C1-72E8B83E7240}"/>
          </ac:spMkLst>
        </pc:spChg>
        <pc:spChg chg="del">
          <ac:chgData name="#SAFFRON SALMAH YEN LIM#" userId="9fb20582-92ee-4430-9cc2-f7d9c16c6fe0" providerId="ADAL" clId="{8015A107-D05F-4B2F-9E21-8F83FEB2CBCC}" dt="2024-04-08T06:48:35.519" v="3690" actId="478"/>
          <ac:spMkLst>
            <pc:docMk/>
            <pc:sldMk cId="4259543449" sldId="349"/>
            <ac:spMk id="3" creationId="{F55D7E77-AD67-E562-3E7B-7D33FF728A4F}"/>
          </ac:spMkLst>
        </pc:spChg>
        <pc:spChg chg="add del">
          <ac:chgData name="#SAFFRON SALMAH YEN LIM#" userId="9fb20582-92ee-4430-9cc2-f7d9c16c6fe0" providerId="ADAL" clId="{8015A107-D05F-4B2F-9E21-8F83FEB2CBCC}" dt="2024-04-08T06:49:12.782" v="3692" actId="22"/>
          <ac:spMkLst>
            <pc:docMk/>
            <pc:sldMk cId="4259543449" sldId="349"/>
            <ac:spMk id="5" creationId="{112AA8FD-B5CD-ED22-7483-F4CCF636377B}"/>
          </ac:spMkLst>
        </pc:spChg>
        <pc:spChg chg="add mod">
          <ac:chgData name="#SAFFRON SALMAH YEN LIM#" userId="9fb20582-92ee-4430-9cc2-f7d9c16c6fe0" providerId="ADAL" clId="{8015A107-D05F-4B2F-9E21-8F83FEB2CBCC}" dt="2024-04-22T10:49:08.007" v="6584" actId="108"/>
          <ac:spMkLst>
            <pc:docMk/>
            <pc:sldMk cId="4259543449" sldId="349"/>
            <ac:spMk id="10" creationId="{A898062A-2838-9A4C-68D1-8CF9CF203E47}"/>
          </ac:spMkLst>
        </pc:spChg>
        <pc:spChg chg="add mod">
          <ac:chgData name="#SAFFRON SALMAH YEN LIM#" userId="9fb20582-92ee-4430-9cc2-f7d9c16c6fe0" providerId="ADAL" clId="{8015A107-D05F-4B2F-9E21-8F83FEB2CBCC}" dt="2024-04-22T10:52:06.708" v="6935" actId="20577"/>
          <ac:spMkLst>
            <pc:docMk/>
            <pc:sldMk cId="4259543449" sldId="349"/>
            <ac:spMk id="13" creationId="{A96F5884-AAE8-B9B9-84C2-7B778E29BFFD}"/>
          </ac:spMkLst>
        </pc:spChg>
        <pc:spChg chg="add mod">
          <ac:chgData name="#SAFFRON SALMAH YEN LIM#" userId="9fb20582-92ee-4430-9cc2-f7d9c16c6fe0" providerId="ADAL" clId="{8015A107-D05F-4B2F-9E21-8F83FEB2CBCC}" dt="2024-04-08T06:55:48.280" v="3784"/>
          <ac:spMkLst>
            <pc:docMk/>
            <pc:sldMk cId="4259543449" sldId="349"/>
            <ac:spMk id="15" creationId="{281500B6-6DB2-FBF1-C330-12E8EF2F5A4F}"/>
          </ac:spMkLst>
        </pc:spChg>
        <pc:spChg chg="add mod">
          <ac:chgData name="#SAFFRON SALMAH YEN LIM#" userId="9fb20582-92ee-4430-9cc2-f7d9c16c6fe0" providerId="ADAL" clId="{8015A107-D05F-4B2F-9E21-8F83FEB2CBCC}" dt="2024-04-22T10:52:12.977" v="6939" actId="20577"/>
          <ac:spMkLst>
            <pc:docMk/>
            <pc:sldMk cId="4259543449" sldId="349"/>
            <ac:spMk id="16" creationId="{DB855253-27AA-35BE-0C2D-00A123A7DBE3}"/>
          </ac:spMkLst>
        </pc:spChg>
        <pc:spChg chg="add mod">
          <ac:chgData name="#SAFFRON SALMAH YEN LIM#" userId="9fb20582-92ee-4430-9cc2-f7d9c16c6fe0" providerId="ADAL" clId="{8015A107-D05F-4B2F-9E21-8F83FEB2CBCC}" dt="2024-04-22T10:52:59.644" v="7038" actId="108"/>
          <ac:spMkLst>
            <pc:docMk/>
            <pc:sldMk cId="4259543449" sldId="349"/>
            <ac:spMk id="19" creationId="{7F997C72-466C-1BD8-C629-3B6C3FC614A4}"/>
          </ac:spMkLst>
        </pc:spChg>
        <pc:picChg chg="add mod">
          <ac:chgData name="#SAFFRON SALMAH YEN LIM#" userId="9fb20582-92ee-4430-9cc2-f7d9c16c6fe0" providerId="ADAL" clId="{8015A107-D05F-4B2F-9E21-8F83FEB2CBCC}" dt="2024-04-08T06:51:53.778" v="3729" actId="1076"/>
          <ac:picMkLst>
            <pc:docMk/>
            <pc:sldMk cId="4259543449" sldId="349"/>
            <ac:picMk id="6" creationId="{155D6E8B-CE8B-5AD3-96D6-AB207F33C5B0}"/>
          </ac:picMkLst>
        </pc:picChg>
        <pc:cxnChg chg="add mod">
          <ac:chgData name="#SAFFRON SALMAH YEN LIM#" userId="9fb20582-92ee-4430-9cc2-f7d9c16c6fe0" providerId="ADAL" clId="{8015A107-D05F-4B2F-9E21-8F83FEB2CBCC}" dt="2024-04-08T06:53:36.430" v="3737" actId="208"/>
          <ac:cxnSpMkLst>
            <pc:docMk/>
            <pc:sldMk cId="4259543449" sldId="349"/>
            <ac:cxnSpMk id="7" creationId="{0283DADE-B4AF-DF53-4AD5-0B25A25F28D5}"/>
          </ac:cxnSpMkLst>
        </pc:cxnChg>
        <pc:cxnChg chg="add mod">
          <ac:chgData name="#SAFFRON SALMAH YEN LIM#" userId="9fb20582-92ee-4430-9cc2-f7d9c16c6fe0" providerId="ADAL" clId="{8015A107-D05F-4B2F-9E21-8F83FEB2CBCC}" dt="2024-04-08T07:18:37.029" v="4230" actId="1076"/>
          <ac:cxnSpMkLst>
            <pc:docMk/>
            <pc:sldMk cId="4259543449" sldId="349"/>
            <ac:cxnSpMk id="11" creationId="{C1F4F754-9FC6-15B7-753C-89461B46BFC8}"/>
          </ac:cxnSpMkLst>
        </pc:cxnChg>
        <pc:cxnChg chg="add mod">
          <ac:chgData name="#SAFFRON SALMAH YEN LIM#" userId="9fb20582-92ee-4430-9cc2-f7d9c16c6fe0" providerId="ADAL" clId="{8015A107-D05F-4B2F-9E21-8F83FEB2CBCC}" dt="2024-04-08T06:55:44.851" v="3783" actId="1076"/>
          <ac:cxnSpMkLst>
            <pc:docMk/>
            <pc:sldMk cId="4259543449" sldId="349"/>
            <ac:cxnSpMk id="14" creationId="{EFC613AE-51CF-B2A7-D6F0-E1E1AEBD60FA}"/>
          </ac:cxnSpMkLst>
        </pc:cxnChg>
        <pc:cxnChg chg="add mod">
          <ac:chgData name="#SAFFRON SALMAH YEN LIM#" userId="9fb20582-92ee-4430-9cc2-f7d9c16c6fe0" providerId="ADAL" clId="{8015A107-D05F-4B2F-9E21-8F83FEB2CBCC}" dt="2024-04-08T07:18:34.171" v="4229" actId="1076"/>
          <ac:cxnSpMkLst>
            <pc:docMk/>
            <pc:sldMk cId="4259543449" sldId="349"/>
            <ac:cxnSpMk id="17" creationId="{533FC1D1-28FD-C168-23E7-C5F1F451E0C5}"/>
          </ac:cxnSpMkLst>
        </pc:cxnChg>
        <pc:cxnChg chg="add mod">
          <ac:chgData name="#SAFFRON SALMAH YEN LIM#" userId="9fb20582-92ee-4430-9cc2-f7d9c16c6fe0" providerId="ADAL" clId="{8015A107-D05F-4B2F-9E21-8F83FEB2CBCC}" dt="2024-04-08T06:56:26.075" v="3804"/>
          <ac:cxnSpMkLst>
            <pc:docMk/>
            <pc:sldMk cId="4259543449" sldId="349"/>
            <ac:cxnSpMk id="18" creationId="{3E30E5F3-507C-BB06-852D-D42654D9D4B0}"/>
          </ac:cxnSpMkLst>
        </pc:cxnChg>
      </pc:sldChg>
      <pc:sldChg chg="del">
        <pc:chgData name="#SAFFRON SALMAH YEN LIM#" userId="9fb20582-92ee-4430-9cc2-f7d9c16c6fe0" providerId="ADAL" clId="{8015A107-D05F-4B2F-9E21-8F83FEB2CBCC}" dt="2024-04-06T13:24:26.354" v="1971" actId="47"/>
        <pc:sldMkLst>
          <pc:docMk/>
          <pc:sldMk cId="3647074383" sldId="350"/>
        </pc:sldMkLst>
      </pc:sldChg>
      <pc:sldChg chg="addSp delSp modSp mod modNotesTx">
        <pc:chgData name="#SAFFRON SALMAH YEN LIM#" userId="9fb20582-92ee-4430-9cc2-f7d9c16c6fe0" providerId="ADAL" clId="{8015A107-D05F-4B2F-9E21-8F83FEB2CBCC}" dt="2024-04-22T11:04:39.862" v="8435" actId="20577"/>
        <pc:sldMkLst>
          <pc:docMk/>
          <pc:sldMk cId="3007107524" sldId="351"/>
        </pc:sldMkLst>
        <pc:spChg chg="mod">
          <ac:chgData name="#SAFFRON SALMAH YEN LIM#" userId="9fb20582-92ee-4430-9cc2-f7d9c16c6fe0" providerId="ADAL" clId="{8015A107-D05F-4B2F-9E21-8F83FEB2CBCC}" dt="2024-04-08T07:48:50.920" v="4461" actId="20577"/>
          <ac:spMkLst>
            <pc:docMk/>
            <pc:sldMk cId="3007107524" sldId="351"/>
            <ac:spMk id="2" creationId="{975E5609-4AA2-D4CD-E7C1-72E8B83E7240}"/>
          </ac:spMkLst>
        </pc:spChg>
        <pc:spChg chg="del">
          <ac:chgData name="#SAFFRON SALMAH YEN LIM#" userId="9fb20582-92ee-4430-9cc2-f7d9c16c6fe0" providerId="ADAL" clId="{8015A107-D05F-4B2F-9E21-8F83FEB2CBCC}" dt="2024-04-08T07:40:39.912" v="4268" actId="478"/>
          <ac:spMkLst>
            <pc:docMk/>
            <pc:sldMk cId="3007107524" sldId="351"/>
            <ac:spMk id="3" creationId="{F55D7E77-AD67-E562-3E7B-7D33FF728A4F}"/>
          </ac:spMkLst>
        </pc:spChg>
        <pc:spChg chg="add mod">
          <ac:chgData name="#SAFFRON SALMAH YEN LIM#" userId="9fb20582-92ee-4430-9cc2-f7d9c16c6fe0" providerId="ADAL" clId="{8015A107-D05F-4B2F-9E21-8F83FEB2CBCC}" dt="2024-04-08T07:48:27.730" v="4449" actId="1076"/>
          <ac:spMkLst>
            <pc:docMk/>
            <pc:sldMk cId="3007107524" sldId="351"/>
            <ac:spMk id="4" creationId="{919E7B9A-D027-ABAB-EAE1-DEECD8C16541}"/>
          </ac:spMkLst>
        </pc:spChg>
        <pc:spChg chg="add mod">
          <ac:chgData name="#SAFFRON SALMAH YEN LIM#" userId="9fb20582-92ee-4430-9cc2-f7d9c16c6fe0" providerId="ADAL" clId="{8015A107-D05F-4B2F-9E21-8F83FEB2CBCC}" dt="2024-04-08T07:43:42.748" v="4355" actId="1037"/>
          <ac:spMkLst>
            <pc:docMk/>
            <pc:sldMk cId="3007107524" sldId="351"/>
            <ac:spMk id="7" creationId="{F3A140D2-A5C0-8F1A-2A82-9B854E8AF5CF}"/>
          </ac:spMkLst>
        </pc:spChg>
        <pc:spChg chg="add mod">
          <ac:chgData name="#SAFFRON SALMAH YEN LIM#" userId="9fb20582-92ee-4430-9cc2-f7d9c16c6fe0" providerId="ADAL" clId="{8015A107-D05F-4B2F-9E21-8F83FEB2CBCC}" dt="2024-04-08T07:43:42.748" v="4355" actId="1037"/>
          <ac:spMkLst>
            <pc:docMk/>
            <pc:sldMk cId="3007107524" sldId="351"/>
            <ac:spMk id="8" creationId="{BE9C9E41-B966-C08C-3B2F-B9E02BC1A13D}"/>
          </ac:spMkLst>
        </pc:spChg>
        <pc:spChg chg="add mod">
          <ac:chgData name="#SAFFRON SALMAH YEN LIM#" userId="9fb20582-92ee-4430-9cc2-f7d9c16c6fe0" providerId="ADAL" clId="{8015A107-D05F-4B2F-9E21-8F83FEB2CBCC}" dt="2024-04-08T07:45:58.940" v="4428" actId="1076"/>
          <ac:spMkLst>
            <pc:docMk/>
            <pc:sldMk cId="3007107524" sldId="351"/>
            <ac:spMk id="12" creationId="{BFD38C71-F6D0-9DFF-0B62-E93FC092D309}"/>
          </ac:spMkLst>
        </pc:spChg>
        <pc:picChg chg="add mod">
          <ac:chgData name="#SAFFRON SALMAH YEN LIM#" userId="9fb20582-92ee-4430-9cc2-f7d9c16c6fe0" providerId="ADAL" clId="{8015A107-D05F-4B2F-9E21-8F83FEB2CBCC}" dt="2024-04-08T07:43:42.748" v="4355" actId="1037"/>
          <ac:picMkLst>
            <pc:docMk/>
            <pc:sldMk cId="3007107524" sldId="351"/>
            <ac:picMk id="6" creationId="{EED9A7CE-CB1D-E543-3DDA-78B2CB050D51}"/>
          </ac:picMkLst>
        </pc:picChg>
        <pc:cxnChg chg="add mod">
          <ac:chgData name="#SAFFRON SALMAH YEN LIM#" userId="9fb20582-92ee-4430-9cc2-f7d9c16c6fe0" providerId="ADAL" clId="{8015A107-D05F-4B2F-9E21-8F83FEB2CBCC}" dt="2024-04-08T07:45:31.610" v="4361" actId="14100"/>
          <ac:cxnSpMkLst>
            <pc:docMk/>
            <pc:sldMk cId="3007107524" sldId="351"/>
            <ac:cxnSpMk id="9" creationId="{D4853BEB-F8CB-DD8C-9905-A23F8BB08958}"/>
          </ac:cxnSpMkLst>
        </pc:cxnChg>
      </pc:sldChg>
      <pc:sldChg chg="addSp delSp modSp mod modNotesTx">
        <pc:chgData name="#SAFFRON SALMAH YEN LIM#" userId="9fb20582-92ee-4430-9cc2-f7d9c16c6fe0" providerId="ADAL" clId="{8015A107-D05F-4B2F-9E21-8F83FEB2CBCC}" dt="2024-04-22T11:26:07.321" v="10610" actId="20577"/>
        <pc:sldMkLst>
          <pc:docMk/>
          <pc:sldMk cId="1098202205" sldId="352"/>
        </pc:sldMkLst>
        <pc:spChg chg="mod">
          <ac:chgData name="#SAFFRON SALMAH YEN LIM#" userId="9fb20582-92ee-4430-9cc2-f7d9c16c6fe0" providerId="ADAL" clId="{8015A107-D05F-4B2F-9E21-8F83FEB2CBCC}" dt="2024-04-20T05:10:26.984" v="4713" actId="33524"/>
          <ac:spMkLst>
            <pc:docMk/>
            <pc:sldMk cId="1098202205" sldId="352"/>
            <ac:spMk id="8" creationId="{835F0DB7-ACA3-4D5D-3D7E-AA2CE1E35631}"/>
          </ac:spMkLst>
        </pc:spChg>
        <pc:picChg chg="add del">
          <ac:chgData name="#SAFFRON SALMAH YEN LIM#" userId="9fb20582-92ee-4430-9cc2-f7d9c16c6fe0" providerId="ADAL" clId="{8015A107-D05F-4B2F-9E21-8F83FEB2CBCC}" dt="2024-04-08T07:49:06.918" v="4485" actId="478"/>
          <ac:picMkLst>
            <pc:docMk/>
            <pc:sldMk cId="1098202205" sldId="352"/>
            <ac:picMk id="5" creationId="{AA07F5F9-925C-BB87-3781-509FDD6B8562}"/>
          </ac:picMkLst>
        </pc:picChg>
      </pc:sldChg>
      <pc:sldChg chg="addSp delSp modSp mod">
        <pc:chgData name="#SAFFRON SALMAH YEN LIM#" userId="9fb20582-92ee-4430-9cc2-f7d9c16c6fe0" providerId="ADAL" clId="{8015A107-D05F-4B2F-9E21-8F83FEB2CBCC}" dt="2024-04-08T05:59:58.343" v="2216" actId="122"/>
        <pc:sldMkLst>
          <pc:docMk/>
          <pc:sldMk cId="2363335313" sldId="358"/>
        </pc:sldMkLst>
        <pc:spChg chg="mod">
          <ac:chgData name="#SAFFRON SALMAH YEN LIM#" userId="9fb20582-92ee-4430-9cc2-f7d9c16c6fe0" providerId="ADAL" clId="{8015A107-D05F-4B2F-9E21-8F83FEB2CBCC}" dt="2024-04-08T05:59:58.343" v="2216" actId="122"/>
          <ac:spMkLst>
            <pc:docMk/>
            <pc:sldMk cId="2363335313" sldId="358"/>
            <ac:spMk id="2" creationId="{975E5609-4AA2-D4CD-E7C1-72E8B83E7240}"/>
          </ac:spMkLst>
        </pc:spChg>
        <pc:spChg chg="mod">
          <ac:chgData name="#SAFFRON SALMAH YEN LIM#" userId="9fb20582-92ee-4430-9cc2-f7d9c16c6fe0" providerId="ADAL" clId="{8015A107-D05F-4B2F-9E21-8F83FEB2CBCC}" dt="2024-04-08T05:56:24.667" v="2209" actId="1076"/>
          <ac:spMkLst>
            <pc:docMk/>
            <pc:sldMk cId="2363335313" sldId="358"/>
            <ac:spMk id="3" creationId="{F55D7E77-AD67-E562-3E7B-7D33FF728A4F}"/>
          </ac:spMkLst>
        </pc:spChg>
        <pc:spChg chg="add mod">
          <ac:chgData name="#SAFFRON SALMAH YEN LIM#" userId="9fb20582-92ee-4430-9cc2-f7d9c16c6fe0" providerId="ADAL" clId="{8015A107-D05F-4B2F-9E21-8F83FEB2CBCC}" dt="2024-04-08T05:56:19.870" v="2208" actId="1076"/>
          <ac:spMkLst>
            <pc:docMk/>
            <pc:sldMk cId="2363335313" sldId="358"/>
            <ac:spMk id="4" creationId="{1C4E562B-4675-5BC9-D39B-CC20A3FA0547}"/>
          </ac:spMkLst>
        </pc:spChg>
        <pc:spChg chg="mod">
          <ac:chgData name="#SAFFRON SALMAH YEN LIM#" userId="9fb20582-92ee-4430-9cc2-f7d9c16c6fe0" providerId="ADAL" clId="{8015A107-D05F-4B2F-9E21-8F83FEB2CBCC}" dt="2024-04-08T05:55:42.045" v="2202" actId="207"/>
          <ac:spMkLst>
            <pc:docMk/>
            <pc:sldMk cId="2363335313" sldId="358"/>
            <ac:spMk id="12" creationId="{CE36AF4D-679C-C2A9-CE3E-6246FFC94074}"/>
          </ac:spMkLst>
        </pc:spChg>
        <pc:spChg chg="del">
          <ac:chgData name="#SAFFRON SALMAH YEN LIM#" userId="9fb20582-92ee-4430-9cc2-f7d9c16c6fe0" providerId="ADAL" clId="{8015A107-D05F-4B2F-9E21-8F83FEB2CBCC}" dt="2024-04-08T05:55:30.910" v="2199" actId="478"/>
          <ac:spMkLst>
            <pc:docMk/>
            <pc:sldMk cId="2363335313" sldId="358"/>
            <ac:spMk id="13" creationId="{A6720933-9E25-2F54-DB59-EF0B4FAA696A}"/>
          </ac:spMkLst>
        </pc:spChg>
        <pc:spChg chg="del">
          <ac:chgData name="#SAFFRON SALMAH YEN LIM#" userId="9fb20582-92ee-4430-9cc2-f7d9c16c6fe0" providerId="ADAL" clId="{8015A107-D05F-4B2F-9E21-8F83FEB2CBCC}" dt="2024-04-08T05:55:28.808" v="2198" actId="478"/>
          <ac:spMkLst>
            <pc:docMk/>
            <pc:sldMk cId="2363335313" sldId="358"/>
            <ac:spMk id="1533" creationId="{00000000-0000-0000-0000-000000000000}"/>
          </ac:spMkLst>
        </pc:spChg>
        <pc:picChg chg="mod">
          <ac:chgData name="#SAFFRON SALMAH YEN LIM#" userId="9fb20582-92ee-4430-9cc2-f7d9c16c6fe0" providerId="ADAL" clId="{8015A107-D05F-4B2F-9E21-8F83FEB2CBCC}" dt="2024-04-08T05:56:02.420" v="2206" actId="1076"/>
          <ac:picMkLst>
            <pc:docMk/>
            <pc:sldMk cId="2363335313" sldId="358"/>
            <ac:picMk id="15" creationId="{BA10AA97-EB68-1ADD-12A2-91D35F99CA41}"/>
          </ac:picMkLst>
        </pc:picChg>
      </pc:sldChg>
      <pc:sldChg chg="modSp del mod">
        <pc:chgData name="#SAFFRON SALMAH YEN LIM#" userId="9fb20582-92ee-4430-9cc2-f7d9c16c6fe0" providerId="ADAL" clId="{8015A107-D05F-4B2F-9E21-8F83FEB2CBCC}" dt="2024-04-08T06:02:48.435" v="2444" actId="47"/>
        <pc:sldMkLst>
          <pc:docMk/>
          <pc:sldMk cId="2799340607" sldId="359"/>
        </pc:sldMkLst>
        <pc:spChg chg="mod">
          <ac:chgData name="#SAFFRON SALMAH YEN LIM#" userId="9fb20582-92ee-4430-9cc2-f7d9c16c6fe0" providerId="ADAL" clId="{8015A107-D05F-4B2F-9E21-8F83FEB2CBCC}" dt="2024-04-08T05:57:15.077" v="2214" actId="207"/>
          <ac:spMkLst>
            <pc:docMk/>
            <pc:sldMk cId="2799340607" sldId="359"/>
            <ac:spMk id="3" creationId="{F55D7E77-AD67-E562-3E7B-7D33FF728A4F}"/>
          </ac:spMkLst>
        </pc:spChg>
      </pc:sldChg>
      <pc:sldChg chg="modSp mod">
        <pc:chgData name="#SAFFRON SALMAH YEN LIM#" userId="9fb20582-92ee-4430-9cc2-f7d9c16c6fe0" providerId="ADAL" clId="{8015A107-D05F-4B2F-9E21-8F83FEB2CBCC}" dt="2024-04-08T06:50:15.045" v="3716" actId="14100"/>
        <pc:sldMkLst>
          <pc:docMk/>
          <pc:sldMk cId="2964140352" sldId="362"/>
        </pc:sldMkLst>
        <pc:spChg chg="mod">
          <ac:chgData name="#SAFFRON SALMAH YEN LIM#" userId="9fb20582-92ee-4430-9cc2-f7d9c16c6fe0" providerId="ADAL" clId="{8015A107-D05F-4B2F-9E21-8F83FEB2CBCC}" dt="2024-04-08T06:49:42.306" v="3696" actId="122"/>
          <ac:spMkLst>
            <pc:docMk/>
            <pc:sldMk cId="2964140352" sldId="362"/>
            <ac:spMk id="2" creationId="{975E5609-4AA2-D4CD-E7C1-72E8B83E7240}"/>
          </ac:spMkLst>
        </pc:spChg>
        <pc:spChg chg="mod">
          <ac:chgData name="#SAFFRON SALMAH YEN LIM#" userId="9fb20582-92ee-4430-9cc2-f7d9c16c6fe0" providerId="ADAL" clId="{8015A107-D05F-4B2F-9E21-8F83FEB2CBCC}" dt="2024-04-08T06:50:15.045" v="3716" actId="14100"/>
          <ac:spMkLst>
            <pc:docMk/>
            <pc:sldMk cId="2964140352" sldId="362"/>
            <ac:spMk id="3" creationId="{F55D7E77-AD67-E562-3E7B-7D33FF728A4F}"/>
          </ac:spMkLst>
        </pc:spChg>
        <pc:picChg chg="mod">
          <ac:chgData name="#SAFFRON SALMAH YEN LIM#" userId="9fb20582-92ee-4430-9cc2-f7d9c16c6fe0" providerId="ADAL" clId="{8015A107-D05F-4B2F-9E21-8F83FEB2CBCC}" dt="2024-04-08T06:50:05.686" v="3713" actId="1076"/>
          <ac:picMkLst>
            <pc:docMk/>
            <pc:sldMk cId="2964140352" sldId="362"/>
            <ac:picMk id="1030" creationId="{70750B93-5414-938C-FD3A-7FCA4E0DF1C9}"/>
          </ac:picMkLst>
        </pc:picChg>
      </pc:sldChg>
      <pc:sldChg chg="del">
        <pc:chgData name="#SAFFRON SALMAH YEN LIM#" userId="9fb20582-92ee-4430-9cc2-f7d9c16c6fe0" providerId="ADAL" clId="{8015A107-D05F-4B2F-9E21-8F83FEB2CBCC}" dt="2024-04-06T13:35:42.637" v="2104" actId="47"/>
        <pc:sldMkLst>
          <pc:docMk/>
          <pc:sldMk cId="3462420267" sldId="364"/>
        </pc:sldMkLst>
      </pc:sldChg>
      <pc:sldChg chg="del">
        <pc:chgData name="#SAFFRON SALMAH YEN LIM#" userId="9fb20582-92ee-4430-9cc2-f7d9c16c6fe0" providerId="ADAL" clId="{8015A107-D05F-4B2F-9E21-8F83FEB2CBCC}" dt="2024-04-06T13:22:56.033" v="1924" actId="47"/>
        <pc:sldMkLst>
          <pc:docMk/>
          <pc:sldMk cId="663967561" sldId="365"/>
        </pc:sldMkLst>
      </pc:sldChg>
      <pc:sldChg chg="modSp mod">
        <pc:chgData name="#SAFFRON SALMAH YEN LIM#" userId="9fb20582-92ee-4430-9cc2-f7d9c16c6fe0" providerId="ADAL" clId="{8015A107-D05F-4B2F-9E21-8F83FEB2CBCC}" dt="2024-04-08T06:50:40.773" v="3720"/>
        <pc:sldMkLst>
          <pc:docMk/>
          <pc:sldMk cId="3094092736" sldId="367"/>
        </pc:sldMkLst>
        <pc:spChg chg="mod">
          <ac:chgData name="#SAFFRON SALMAH YEN LIM#" userId="9fb20582-92ee-4430-9cc2-f7d9c16c6fe0" providerId="ADAL" clId="{8015A107-D05F-4B2F-9E21-8F83FEB2CBCC}" dt="2024-04-08T06:50:40.773" v="3720"/>
          <ac:spMkLst>
            <pc:docMk/>
            <pc:sldMk cId="3094092736" sldId="367"/>
            <ac:spMk id="2" creationId="{975E5609-4AA2-D4CD-E7C1-72E8B83E7240}"/>
          </ac:spMkLst>
        </pc:spChg>
        <pc:spChg chg="mod">
          <ac:chgData name="#SAFFRON SALMAH YEN LIM#" userId="9fb20582-92ee-4430-9cc2-f7d9c16c6fe0" providerId="ADAL" clId="{8015A107-D05F-4B2F-9E21-8F83FEB2CBCC}" dt="2024-04-08T05:52:52.739" v="2177" actId="404"/>
          <ac:spMkLst>
            <pc:docMk/>
            <pc:sldMk cId="3094092736" sldId="367"/>
            <ac:spMk id="3" creationId="{F55D7E77-AD67-E562-3E7B-7D33FF728A4F}"/>
          </ac:spMkLst>
        </pc:spChg>
      </pc:sldChg>
      <pc:sldChg chg="modSp mod">
        <pc:chgData name="#SAFFRON SALMAH YEN LIM#" userId="9fb20582-92ee-4430-9cc2-f7d9c16c6fe0" providerId="ADAL" clId="{8015A107-D05F-4B2F-9E21-8F83FEB2CBCC}" dt="2024-04-08T06:50:44.718" v="3721"/>
        <pc:sldMkLst>
          <pc:docMk/>
          <pc:sldMk cId="2491803322" sldId="368"/>
        </pc:sldMkLst>
        <pc:spChg chg="mod">
          <ac:chgData name="#SAFFRON SALMAH YEN LIM#" userId="9fb20582-92ee-4430-9cc2-f7d9c16c6fe0" providerId="ADAL" clId="{8015A107-D05F-4B2F-9E21-8F83FEB2CBCC}" dt="2024-04-08T06:50:44.718" v="3721"/>
          <ac:spMkLst>
            <pc:docMk/>
            <pc:sldMk cId="2491803322" sldId="368"/>
            <ac:spMk id="2" creationId="{975E5609-4AA2-D4CD-E7C1-72E8B83E7240}"/>
          </ac:spMkLst>
        </pc:spChg>
        <pc:spChg chg="mod">
          <ac:chgData name="#SAFFRON SALMAH YEN LIM#" userId="9fb20582-92ee-4430-9cc2-f7d9c16c6fe0" providerId="ADAL" clId="{8015A107-D05F-4B2F-9E21-8F83FEB2CBCC}" dt="2024-04-08T05:53:17.896" v="2180" actId="207"/>
          <ac:spMkLst>
            <pc:docMk/>
            <pc:sldMk cId="2491803322" sldId="368"/>
            <ac:spMk id="3" creationId="{F55D7E77-AD67-E562-3E7B-7D33FF728A4F}"/>
          </ac:spMkLst>
        </pc:spChg>
      </pc:sldChg>
      <pc:sldChg chg="modSp mod">
        <pc:chgData name="#SAFFRON SALMAH YEN LIM#" userId="9fb20582-92ee-4430-9cc2-f7d9c16c6fe0" providerId="ADAL" clId="{8015A107-D05F-4B2F-9E21-8F83FEB2CBCC}" dt="2024-04-08T06:51:33.063" v="3724"/>
        <pc:sldMkLst>
          <pc:docMk/>
          <pc:sldMk cId="599571518" sldId="369"/>
        </pc:sldMkLst>
        <pc:spChg chg="mod">
          <ac:chgData name="#SAFFRON SALMAH YEN LIM#" userId="9fb20582-92ee-4430-9cc2-f7d9c16c6fe0" providerId="ADAL" clId="{8015A107-D05F-4B2F-9E21-8F83FEB2CBCC}" dt="2024-04-08T06:51:33.063" v="3724"/>
          <ac:spMkLst>
            <pc:docMk/>
            <pc:sldMk cId="599571518" sldId="369"/>
            <ac:spMk id="2" creationId="{975E5609-4AA2-D4CD-E7C1-72E8B83E7240}"/>
          </ac:spMkLst>
        </pc:spChg>
        <pc:spChg chg="mod">
          <ac:chgData name="#SAFFRON SALMAH YEN LIM#" userId="9fb20582-92ee-4430-9cc2-f7d9c16c6fe0" providerId="ADAL" clId="{8015A107-D05F-4B2F-9E21-8F83FEB2CBCC}" dt="2024-04-08T05:55:12.708" v="2197" actId="207"/>
          <ac:spMkLst>
            <pc:docMk/>
            <pc:sldMk cId="599571518" sldId="369"/>
            <ac:spMk id="3" creationId="{F55D7E77-AD67-E562-3E7B-7D33FF728A4F}"/>
          </ac:spMkLst>
        </pc:spChg>
      </pc:sldChg>
      <pc:sldChg chg="modSp mod">
        <pc:chgData name="#SAFFRON SALMAH YEN LIM#" userId="9fb20582-92ee-4430-9cc2-f7d9c16c6fe0" providerId="ADAL" clId="{8015A107-D05F-4B2F-9E21-8F83FEB2CBCC}" dt="2024-04-08T06:51:20.372" v="3723" actId="14100"/>
        <pc:sldMkLst>
          <pc:docMk/>
          <pc:sldMk cId="852392262" sldId="370"/>
        </pc:sldMkLst>
        <pc:spChg chg="mod">
          <ac:chgData name="#SAFFRON SALMAH YEN LIM#" userId="9fb20582-92ee-4430-9cc2-f7d9c16c6fe0" providerId="ADAL" clId="{8015A107-D05F-4B2F-9E21-8F83FEB2CBCC}" dt="2024-04-08T06:51:15.127" v="3722"/>
          <ac:spMkLst>
            <pc:docMk/>
            <pc:sldMk cId="852392262" sldId="370"/>
            <ac:spMk id="2" creationId="{975E5609-4AA2-D4CD-E7C1-72E8B83E7240}"/>
          </ac:spMkLst>
        </pc:spChg>
        <pc:spChg chg="mod">
          <ac:chgData name="#SAFFRON SALMAH YEN LIM#" userId="9fb20582-92ee-4430-9cc2-f7d9c16c6fe0" providerId="ADAL" clId="{8015A107-D05F-4B2F-9E21-8F83FEB2CBCC}" dt="2024-04-08T06:51:20.372" v="3723" actId="14100"/>
          <ac:spMkLst>
            <pc:docMk/>
            <pc:sldMk cId="852392262" sldId="370"/>
            <ac:spMk id="3" creationId="{F55D7E77-AD67-E562-3E7B-7D33FF728A4F}"/>
          </ac:spMkLst>
        </pc:spChg>
        <pc:picChg chg="mod">
          <ac:chgData name="#SAFFRON SALMAH YEN LIM#" userId="9fb20582-92ee-4430-9cc2-f7d9c16c6fe0" providerId="ADAL" clId="{8015A107-D05F-4B2F-9E21-8F83FEB2CBCC}" dt="2024-04-08T05:54:09.037" v="2192" actId="1076"/>
          <ac:picMkLst>
            <pc:docMk/>
            <pc:sldMk cId="852392262" sldId="370"/>
            <ac:picMk id="4" creationId="{F254A31B-E384-726E-4A10-08919ADA45DE}"/>
          </ac:picMkLst>
        </pc:picChg>
        <pc:picChg chg="mod">
          <ac:chgData name="#SAFFRON SALMAH YEN LIM#" userId="9fb20582-92ee-4430-9cc2-f7d9c16c6fe0" providerId="ADAL" clId="{8015A107-D05F-4B2F-9E21-8F83FEB2CBCC}" dt="2024-04-08T05:54:18.052" v="2195" actId="1076"/>
          <ac:picMkLst>
            <pc:docMk/>
            <pc:sldMk cId="852392262" sldId="370"/>
            <ac:picMk id="5" creationId="{AEC61D13-2EDD-28BF-C1BF-8A8951662DAB}"/>
          </ac:picMkLst>
        </pc:picChg>
        <pc:picChg chg="mod">
          <ac:chgData name="#SAFFRON SALMAH YEN LIM#" userId="9fb20582-92ee-4430-9cc2-f7d9c16c6fe0" providerId="ADAL" clId="{8015A107-D05F-4B2F-9E21-8F83FEB2CBCC}" dt="2024-04-08T05:54:14.544" v="2194" actId="1076"/>
          <ac:picMkLst>
            <pc:docMk/>
            <pc:sldMk cId="852392262" sldId="370"/>
            <ac:picMk id="6" creationId="{CDF0F5B1-3A74-C17A-7561-4316F70896FF}"/>
          </ac:picMkLst>
        </pc:picChg>
      </pc:sldChg>
      <pc:sldChg chg="modSp add mod modNotesTx">
        <pc:chgData name="#SAFFRON SALMAH YEN LIM#" userId="9fb20582-92ee-4430-9cc2-f7d9c16c6fe0" providerId="ADAL" clId="{8015A107-D05F-4B2F-9E21-8F83FEB2CBCC}" dt="2024-04-22T10:30:42.382" v="5665" actId="20577"/>
        <pc:sldMkLst>
          <pc:docMk/>
          <pc:sldMk cId="376788873" sldId="371"/>
        </pc:sldMkLst>
        <pc:spChg chg="mod">
          <ac:chgData name="#SAFFRON SALMAH YEN LIM#" userId="9fb20582-92ee-4430-9cc2-f7d9c16c6fe0" providerId="ADAL" clId="{8015A107-D05F-4B2F-9E21-8F83FEB2CBCC}" dt="2024-04-06T11:42:04.919" v="54" actId="1035"/>
          <ac:spMkLst>
            <pc:docMk/>
            <pc:sldMk cId="376788873" sldId="371"/>
            <ac:spMk id="10" creationId="{29576B1D-5C4D-2959-709E-6577355E3396}"/>
          </ac:spMkLst>
        </pc:spChg>
        <pc:spChg chg="mod">
          <ac:chgData name="#SAFFRON SALMAH YEN LIM#" userId="9fb20582-92ee-4430-9cc2-f7d9c16c6fe0" providerId="ADAL" clId="{8015A107-D05F-4B2F-9E21-8F83FEB2CBCC}" dt="2024-04-06T11:58:21.393" v="291" actId="207"/>
          <ac:spMkLst>
            <pc:docMk/>
            <pc:sldMk cId="376788873" sldId="371"/>
            <ac:spMk id="11" creationId="{82963248-857D-4A09-2895-550F82D96F2B}"/>
          </ac:spMkLst>
        </pc:spChg>
        <pc:spChg chg="mod">
          <ac:chgData name="#SAFFRON SALMAH YEN LIM#" userId="9fb20582-92ee-4430-9cc2-f7d9c16c6fe0" providerId="ADAL" clId="{8015A107-D05F-4B2F-9E21-8F83FEB2CBCC}" dt="2024-04-06T11:42:04.919" v="54" actId="1035"/>
          <ac:spMkLst>
            <pc:docMk/>
            <pc:sldMk cId="376788873" sldId="371"/>
            <ac:spMk id="1369" creationId="{C6FC72F3-0675-1DA4-8753-415860A57D4F}"/>
          </ac:spMkLst>
        </pc:spChg>
        <pc:spChg chg="mod">
          <ac:chgData name="#SAFFRON SALMAH YEN LIM#" userId="9fb20582-92ee-4430-9cc2-f7d9c16c6fe0" providerId="ADAL" clId="{8015A107-D05F-4B2F-9E21-8F83FEB2CBCC}" dt="2024-04-06T11:58:21.393" v="291" actId="207"/>
          <ac:spMkLst>
            <pc:docMk/>
            <pc:sldMk cId="376788873" sldId="371"/>
            <ac:spMk id="1370" creationId="{DE7D9B48-95DB-EE3F-91ED-38C619874AA9}"/>
          </ac:spMkLst>
        </pc:spChg>
        <pc:spChg chg="mod">
          <ac:chgData name="#SAFFRON SALMAH YEN LIM#" userId="9fb20582-92ee-4430-9cc2-f7d9c16c6fe0" providerId="ADAL" clId="{8015A107-D05F-4B2F-9E21-8F83FEB2CBCC}" dt="2024-04-06T11:42:04.919" v="54" actId="1035"/>
          <ac:spMkLst>
            <pc:docMk/>
            <pc:sldMk cId="376788873" sldId="371"/>
            <ac:spMk id="1372" creationId="{282DDDAC-E6BB-A67F-E590-E523B045CEE8}"/>
          </ac:spMkLst>
        </pc:spChg>
        <pc:spChg chg="mod">
          <ac:chgData name="#SAFFRON SALMAH YEN LIM#" userId="9fb20582-92ee-4430-9cc2-f7d9c16c6fe0" providerId="ADAL" clId="{8015A107-D05F-4B2F-9E21-8F83FEB2CBCC}" dt="2024-04-06T11:58:21.393" v="291" actId="207"/>
          <ac:spMkLst>
            <pc:docMk/>
            <pc:sldMk cId="376788873" sldId="371"/>
            <ac:spMk id="1373" creationId="{A554D40E-D7C4-8790-2949-FC2340328E37}"/>
          </ac:spMkLst>
        </pc:spChg>
        <pc:spChg chg="mod">
          <ac:chgData name="#SAFFRON SALMAH YEN LIM#" userId="9fb20582-92ee-4430-9cc2-f7d9c16c6fe0" providerId="ADAL" clId="{8015A107-D05F-4B2F-9E21-8F83FEB2CBCC}" dt="2024-04-06T11:42:04.919" v="54" actId="1035"/>
          <ac:spMkLst>
            <pc:docMk/>
            <pc:sldMk cId="376788873" sldId="371"/>
            <ac:spMk id="1375" creationId="{55157D64-0F79-7FB8-506F-31538FB44E5D}"/>
          </ac:spMkLst>
        </pc:spChg>
        <pc:spChg chg="mod">
          <ac:chgData name="#SAFFRON SALMAH YEN LIM#" userId="9fb20582-92ee-4430-9cc2-f7d9c16c6fe0" providerId="ADAL" clId="{8015A107-D05F-4B2F-9E21-8F83FEB2CBCC}" dt="2024-04-06T11:58:21.393" v="291" actId="207"/>
          <ac:spMkLst>
            <pc:docMk/>
            <pc:sldMk cId="376788873" sldId="371"/>
            <ac:spMk id="1376" creationId="{D7C192F4-8B5F-A8BC-ACB1-95182D4F3B1C}"/>
          </ac:spMkLst>
        </pc:spChg>
        <pc:spChg chg="mod">
          <ac:chgData name="#SAFFRON SALMAH YEN LIM#" userId="9fb20582-92ee-4430-9cc2-f7d9c16c6fe0" providerId="ADAL" clId="{8015A107-D05F-4B2F-9E21-8F83FEB2CBCC}" dt="2024-04-06T11:42:04.919" v="54" actId="1035"/>
          <ac:spMkLst>
            <pc:docMk/>
            <pc:sldMk cId="376788873" sldId="371"/>
            <ac:spMk id="1379" creationId="{1CDDA27C-5E2D-C876-C9C9-E723EE232F59}"/>
          </ac:spMkLst>
        </pc:spChg>
        <pc:spChg chg="mod">
          <ac:chgData name="#SAFFRON SALMAH YEN LIM#" userId="9fb20582-92ee-4430-9cc2-f7d9c16c6fe0" providerId="ADAL" clId="{8015A107-D05F-4B2F-9E21-8F83FEB2CBCC}" dt="2024-04-06T11:58:21.393" v="291" actId="207"/>
          <ac:spMkLst>
            <pc:docMk/>
            <pc:sldMk cId="376788873" sldId="371"/>
            <ac:spMk id="1380" creationId="{1C621FAB-000B-0359-8FB4-95F235312DED}"/>
          </ac:spMkLst>
        </pc:spChg>
        <pc:spChg chg="mod">
          <ac:chgData name="#SAFFRON SALMAH YEN LIM#" userId="9fb20582-92ee-4430-9cc2-f7d9c16c6fe0" providerId="ADAL" clId="{8015A107-D05F-4B2F-9E21-8F83FEB2CBCC}" dt="2024-04-06T11:42:04.515" v="53" actId="1037"/>
          <ac:spMkLst>
            <pc:docMk/>
            <pc:sldMk cId="376788873" sldId="371"/>
            <ac:spMk id="1383" creationId="{5F8316C3-471B-2D41-C568-E7902E639803}"/>
          </ac:spMkLst>
        </pc:spChg>
      </pc:sldChg>
      <pc:sldChg chg="modSp add mod modNotesTx">
        <pc:chgData name="#SAFFRON SALMAH YEN LIM#" userId="9fb20582-92ee-4430-9cc2-f7d9c16c6fe0" providerId="ADAL" clId="{8015A107-D05F-4B2F-9E21-8F83FEB2CBCC}" dt="2024-04-22T10:31:01.044" v="5700" actId="5793"/>
        <pc:sldMkLst>
          <pc:docMk/>
          <pc:sldMk cId="706863435" sldId="372"/>
        </pc:sldMkLst>
        <pc:spChg chg="mod">
          <ac:chgData name="#SAFFRON SALMAH YEN LIM#" userId="9fb20582-92ee-4430-9cc2-f7d9c16c6fe0" providerId="ADAL" clId="{8015A107-D05F-4B2F-9E21-8F83FEB2CBCC}" dt="2024-04-06T12:04:22.160" v="354" actId="1035"/>
          <ac:spMkLst>
            <pc:docMk/>
            <pc:sldMk cId="706863435" sldId="372"/>
            <ac:spMk id="1393" creationId="{E67C5B12-5E06-2912-7068-4D9FF8D856A7}"/>
          </ac:spMkLst>
        </pc:spChg>
        <pc:spChg chg="mod">
          <ac:chgData name="#SAFFRON SALMAH YEN LIM#" userId="9fb20582-92ee-4430-9cc2-f7d9c16c6fe0" providerId="ADAL" clId="{8015A107-D05F-4B2F-9E21-8F83FEB2CBCC}" dt="2024-04-06T12:04:22.160" v="354" actId="1035"/>
          <ac:spMkLst>
            <pc:docMk/>
            <pc:sldMk cId="706863435" sldId="372"/>
            <ac:spMk id="1395" creationId="{7AEFAFE6-FADA-5E08-BE52-3CD1FD728449}"/>
          </ac:spMkLst>
        </pc:spChg>
      </pc:sldChg>
      <pc:sldChg chg="addSp delSp modSp add mod addAnim modNotesTx">
        <pc:chgData name="#SAFFRON SALMAH YEN LIM#" userId="9fb20582-92ee-4430-9cc2-f7d9c16c6fe0" providerId="ADAL" clId="{8015A107-D05F-4B2F-9E21-8F83FEB2CBCC}" dt="2024-04-22T11:34:20.311" v="10633" actId="1076"/>
        <pc:sldMkLst>
          <pc:docMk/>
          <pc:sldMk cId="3093934132" sldId="373"/>
        </pc:sldMkLst>
        <pc:spChg chg="add mod">
          <ac:chgData name="#SAFFRON SALMAH YEN LIM#" userId="9fb20582-92ee-4430-9cc2-f7d9c16c6fe0" providerId="ADAL" clId="{8015A107-D05F-4B2F-9E21-8F83FEB2CBCC}" dt="2024-04-08T05:49:11.278" v="2114" actId="207"/>
          <ac:spMkLst>
            <pc:docMk/>
            <pc:sldMk cId="3093934132" sldId="373"/>
            <ac:spMk id="2" creationId="{0183767C-8650-17DF-6DA4-5C432674EFDE}"/>
          </ac:spMkLst>
        </pc:spChg>
        <pc:spChg chg="add del mod">
          <ac:chgData name="#SAFFRON SALMAH YEN LIM#" userId="9fb20582-92ee-4430-9cc2-f7d9c16c6fe0" providerId="ADAL" clId="{8015A107-D05F-4B2F-9E21-8F83FEB2CBCC}" dt="2024-04-06T11:46:09.193" v="114" actId="478"/>
          <ac:spMkLst>
            <pc:docMk/>
            <pc:sldMk cId="3093934132" sldId="373"/>
            <ac:spMk id="3" creationId="{0D153823-8DAA-B06F-1D05-237D65FFD8D3}"/>
          </ac:spMkLst>
        </pc:spChg>
        <pc:spChg chg="add mod">
          <ac:chgData name="#SAFFRON SALMAH YEN LIM#" userId="9fb20582-92ee-4430-9cc2-f7d9c16c6fe0" providerId="ADAL" clId="{8015A107-D05F-4B2F-9E21-8F83FEB2CBCC}" dt="2024-04-08T05:51:13.562" v="2160" actId="1076"/>
          <ac:spMkLst>
            <pc:docMk/>
            <pc:sldMk cId="3093934132" sldId="373"/>
            <ac:spMk id="3" creationId="{75282AF2-BE7D-9AB2-0638-A64CBE33011A}"/>
          </ac:spMkLst>
        </pc:spChg>
        <pc:spChg chg="add mod">
          <ac:chgData name="#SAFFRON SALMAH YEN LIM#" userId="9fb20582-92ee-4430-9cc2-f7d9c16c6fe0" providerId="ADAL" clId="{8015A107-D05F-4B2F-9E21-8F83FEB2CBCC}" dt="2024-04-08T05:50:01.117" v="2145" actId="1076"/>
          <ac:spMkLst>
            <pc:docMk/>
            <pc:sldMk cId="3093934132" sldId="373"/>
            <ac:spMk id="4" creationId="{D146CE0F-016A-7A92-31F7-B3B547483BB3}"/>
          </ac:spMkLst>
        </pc:spChg>
        <pc:spChg chg="add mod">
          <ac:chgData name="#SAFFRON SALMAH YEN LIM#" userId="9fb20582-92ee-4430-9cc2-f7d9c16c6fe0" providerId="ADAL" clId="{8015A107-D05F-4B2F-9E21-8F83FEB2CBCC}" dt="2024-04-08T05:51:20.892" v="2169" actId="20577"/>
          <ac:spMkLst>
            <pc:docMk/>
            <pc:sldMk cId="3093934132" sldId="373"/>
            <ac:spMk id="5" creationId="{26362D0E-A5DE-37A9-3C0D-22A5427C2CBA}"/>
          </ac:spMkLst>
        </pc:spChg>
        <pc:spChg chg="add mod">
          <ac:chgData name="#SAFFRON SALMAH YEN LIM#" userId="9fb20582-92ee-4430-9cc2-f7d9c16c6fe0" providerId="ADAL" clId="{8015A107-D05F-4B2F-9E21-8F83FEB2CBCC}" dt="2024-04-22T11:34:20.311" v="10633" actId="1076"/>
          <ac:spMkLst>
            <pc:docMk/>
            <pc:sldMk cId="3093934132" sldId="373"/>
            <ac:spMk id="6" creationId="{52232D80-EE54-ACE0-048B-51DDACE82ED0}"/>
          </ac:spMkLst>
        </pc:spChg>
        <pc:spChg chg="mod">
          <ac:chgData name="#SAFFRON SALMAH YEN LIM#" userId="9fb20582-92ee-4430-9cc2-f7d9c16c6fe0" providerId="ADAL" clId="{8015A107-D05F-4B2F-9E21-8F83FEB2CBCC}" dt="2024-04-06T11:48:12.945" v="116" actId="207"/>
          <ac:spMkLst>
            <pc:docMk/>
            <pc:sldMk cId="3093934132" sldId="373"/>
            <ac:spMk id="1777" creationId="{D9D88C2D-E771-7478-CBCD-734BA8ABDA38}"/>
          </ac:spMkLst>
        </pc:spChg>
        <pc:spChg chg="mod">
          <ac:chgData name="#SAFFRON SALMAH YEN LIM#" userId="9fb20582-92ee-4430-9cc2-f7d9c16c6fe0" providerId="ADAL" clId="{8015A107-D05F-4B2F-9E21-8F83FEB2CBCC}" dt="2024-04-06T11:58:13.216" v="290" actId="207"/>
          <ac:spMkLst>
            <pc:docMk/>
            <pc:sldMk cId="3093934132" sldId="373"/>
            <ac:spMk id="1778" creationId="{1DC9DD8A-3B96-B771-B711-AAD69DFA140E}"/>
          </ac:spMkLst>
        </pc:spChg>
        <pc:spChg chg="mod">
          <ac:chgData name="#SAFFRON SALMAH YEN LIM#" userId="9fb20582-92ee-4430-9cc2-f7d9c16c6fe0" providerId="ADAL" clId="{8015A107-D05F-4B2F-9E21-8F83FEB2CBCC}" dt="2024-04-06T11:58:07.088" v="289" actId="207"/>
          <ac:spMkLst>
            <pc:docMk/>
            <pc:sldMk cId="3093934132" sldId="373"/>
            <ac:spMk id="1779" creationId="{70BB9FCE-B91A-AD6B-1926-77427F65298C}"/>
          </ac:spMkLst>
        </pc:spChg>
        <pc:spChg chg="mod">
          <ac:chgData name="#SAFFRON SALMAH YEN LIM#" userId="9fb20582-92ee-4430-9cc2-f7d9c16c6fe0" providerId="ADAL" clId="{8015A107-D05F-4B2F-9E21-8F83FEB2CBCC}" dt="2024-04-06T12:18:25.811" v="660" actId="20577"/>
          <ac:spMkLst>
            <pc:docMk/>
            <pc:sldMk cId="3093934132" sldId="373"/>
            <ac:spMk id="1780" creationId="{F9CB886A-D530-7E2F-9714-ED1D3862AA45}"/>
          </ac:spMkLst>
        </pc:spChg>
        <pc:spChg chg="del mod">
          <ac:chgData name="#SAFFRON SALMAH YEN LIM#" userId="9fb20582-92ee-4430-9cc2-f7d9c16c6fe0" providerId="ADAL" clId="{8015A107-D05F-4B2F-9E21-8F83FEB2CBCC}" dt="2024-04-06T11:45:41.429" v="108" actId="478"/>
          <ac:spMkLst>
            <pc:docMk/>
            <pc:sldMk cId="3093934132" sldId="373"/>
            <ac:spMk id="1781" creationId="{94EEC970-115D-671A-33B8-2948CBE69BBB}"/>
          </ac:spMkLst>
        </pc:spChg>
        <pc:spChg chg="del">
          <ac:chgData name="#SAFFRON SALMAH YEN LIM#" userId="9fb20582-92ee-4430-9cc2-f7d9c16c6fe0" providerId="ADAL" clId="{8015A107-D05F-4B2F-9E21-8F83FEB2CBCC}" dt="2024-04-06T11:45:49.221" v="111" actId="478"/>
          <ac:spMkLst>
            <pc:docMk/>
            <pc:sldMk cId="3093934132" sldId="373"/>
            <ac:spMk id="1782" creationId="{2D8A58FD-9568-AE0E-AFCE-FEF0A83607DD}"/>
          </ac:spMkLst>
        </pc:spChg>
        <pc:spChg chg="del">
          <ac:chgData name="#SAFFRON SALMAH YEN LIM#" userId="9fb20582-92ee-4430-9cc2-f7d9c16c6fe0" providerId="ADAL" clId="{8015A107-D05F-4B2F-9E21-8F83FEB2CBCC}" dt="2024-04-06T11:45:46.733" v="110" actId="478"/>
          <ac:spMkLst>
            <pc:docMk/>
            <pc:sldMk cId="3093934132" sldId="373"/>
            <ac:spMk id="1783" creationId="{E77EFA8D-228D-8C2A-B561-F0531A13B8CC}"/>
          </ac:spMkLst>
        </pc:spChg>
        <pc:spChg chg="mod">
          <ac:chgData name="#SAFFRON SALMAH YEN LIM#" userId="9fb20582-92ee-4430-9cc2-f7d9c16c6fe0" providerId="ADAL" clId="{8015A107-D05F-4B2F-9E21-8F83FEB2CBCC}" dt="2024-04-06T12:17:55.136" v="611" actId="20577"/>
          <ac:spMkLst>
            <pc:docMk/>
            <pc:sldMk cId="3093934132" sldId="373"/>
            <ac:spMk id="1784" creationId="{2315CA25-360C-2966-1DBB-BC016059CCBE}"/>
          </ac:spMkLst>
        </pc:spChg>
        <pc:spChg chg="del">
          <ac:chgData name="#SAFFRON SALMAH YEN LIM#" userId="9fb20582-92ee-4430-9cc2-f7d9c16c6fe0" providerId="ADAL" clId="{8015A107-D05F-4B2F-9E21-8F83FEB2CBCC}" dt="2024-04-06T11:45:43.899" v="109" actId="478"/>
          <ac:spMkLst>
            <pc:docMk/>
            <pc:sldMk cId="3093934132" sldId="373"/>
            <ac:spMk id="1785" creationId="{91DD11FA-4E86-0914-6B89-BA2AAE813D2A}"/>
          </ac:spMkLst>
        </pc:spChg>
        <pc:spChg chg="del">
          <ac:chgData name="#SAFFRON SALMAH YEN LIM#" userId="9fb20582-92ee-4430-9cc2-f7d9c16c6fe0" providerId="ADAL" clId="{8015A107-D05F-4B2F-9E21-8F83FEB2CBCC}" dt="2024-04-06T11:48:23.607" v="120" actId="478"/>
          <ac:spMkLst>
            <pc:docMk/>
            <pc:sldMk cId="3093934132" sldId="373"/>
            <ac:spMk id="1786" creationId="{7F5CBA7C-EF6F-8471-540D-2F2AC534AC4D}"/>
          </ac:spMkLst>
        </pc:spChg>
        <pc:spChg chg="del">
          <ac:chgData name="#SAFFRON SALMAH YEN LIM#" userId="9fb20582-92ee-4430-9cc2-f7d9c16c6fe0" providerId="ADAL" clId="{8015A107-D05F-4B2F-9E21-8F83FEB2CBCC}" dt="2024-04-06T11:48:21.032" v="119" actId="478"/>
          <ac:spMkLst>
            <pc:docMk/>
            <pc:sldMk cId="3093934132" sldId="373"/>
            <ac:spMk id="1791" creationId="{2BD31A70-377C-C4A3-742B-C57B8E0FA6DB}"/>
          </ac:spMkLst>
        </pc:spChg>
        <pc:spChg chg="del">
          <ac:chgData name="#SAFFRON SALMAH YEN LIM#" userId="9fb20582-92ee-4430-9cc2-f7d9c16c6fe0" providerId="ADAL" clId="{8015A107-D05F-4B2F-9E21-8F83FEB2CBCC}" dt="2024-04-06T11:48:25.842" v="121" actId="478"/>
          <ac:spMkLst>
            <pc:docMk/>
            <pc:sldMk cId="3093934132" sldId="373"/>
            <ac:spMk id="1793" creationId="{ED70DF0E-372A-9702-AE1E-A53260FEB58D}"/>
          </ac:spMkLst>
        </pc:spChg>
        <pc:grpChg chg="del">
          <ac:chgData name="#SAFFRON SALMAH YEN LIM#" userId="9fb20582-92ee-4430-9cc2-f7d9c16c6fe0" providerId="ADAL" clId="{8015A107-D05F-4B2F-9E21-8F83FEB2CBCC}" dt="2024-04-06T11:48:18.906" v="118" actId="478"/>
          <ac:grpSpMkLst>
            <pc:docMk/>
            <pc:sldMk cId="3093934132" sldId="373"/>
            <ac:grpSpMk id="1788" creationId="{D00EB0CF-F16F-C7B5-C1CB-893485CA61F7}"/>
          </ac:grpSpMkLst>
        </pc:grpChg>
        <pc:grpChg chg="del">
          <ac:chgData name="#SAFFRON SALMAH YEN LIM#" userId="9fb20582-92ee-4430-9cc2-f7d9c16c6fe0" providerId="ADAL" clId="{8015A107-D05F-4B2F-9E21-8F83FEB2CBCC}" dt="2024-04-06T11:48:16.486" v="117" actId="478"/>
          <ac:grpSpMkLst>
            <pc:docMk/>
            <pc:sldMk cId="3093934132" sldId="373"/>
            <ac:grpSpMk id="1799" creationId="{C2420F82-B55C-57F2-5CD6-EE507B7109D9}"/>
          </ac:grpSpMkLst>
        </pc:grpChg>
        <pc:grpChg chg="del">
          <ac:chgData name="#SAFFRON SALMAH YEN LIM#" userId="9fb20582-92ee-4430-9cc2-f7d9c16c6fe0" providerId="ADAL" clId="{8015A107-D05F-4B2F-9E21-8F83FEB2CBCC}" dt="2024-04-06T11:48:21.032" v="119" actId="478"/>
          <ac:grpSpMkLst>
            <pc:docMk/>
            <pc:sldMk cId="3093934132" sldId="373"/>
            <ac:grpSpMk id="1806" creationId="{9EFB956E-4712-EF90-C55E-DEB5A4799421}"/>
          </ac:grpSpMkLst>
        </pc:grpChg>
        <pc:grpChg chg="del">
          <ac:chgData name="#SAFFRON SALMAH YEN LIM#" userId="9fb20582-92ee-4430-9cc2-f7d9c16c6fe0" providerId="ADAL" clId="{8015A107-D05F-4B2F-9E21-8F83FEB2CBCC}" dt="2024-04-06T11:48:25.842" v="121" actId="478"/>
          <ac:grpSpMkLst>
            <pc:docMk/>
            <pc:sldMk cId="3093934132" sldId="373"/>
            <ac:grpSpMk id="1813" creationId="{92E81FBC-E4E1-2DE3-65DB-553657235C77}"/>
          </ac:grpSpMkLst>
        </pc:grpChg>
        <pc:grpChg chg="del">
          <ac:chgData name="#SAFFRON SALMAH YEN LIM#" userId="9fb20582-92ee-4430-9cc2-f7d9c16c6fe0" providerId="ADAL" clId="{8015A107-D05F-4B2F-9E21-8F83FEB2CBCC}" dt="2024-04-06T11:48:23.607" v="120" actId="478"/>
          <ac:grpSpMkLst>
            <pc:docMk/>
            <pc:sldMk cId="3093934132" sldId="373"/>
            <ac:grpSpMk id="1821" creationId="{C85E3552-8A47-A815-9382-68FFE3AEE126}"/>
          </ac:grpSpMkLst>
        </pc:grpChg>
        <pc:graphicFrameChg chg="add mod modGraphic">
          <ac:chgData name="#SAFFRON SALMAH YEN LIM#" userId="9fb20582-92ee-4430-9cc2-f7d9c16c6fe0" providerId="ADAL" clId="{8015A107-D05F-4B2F-9E21-8F83FEB2CBCC}" dt="2024-04-08T05:49:54.823" v="2144" actId="1076"/>
          <ac:graphicFrameMkLst>
            <pc:docMk/>
            <pc:sldMk cId="3093934132" sldId="373"/>
            <ac:graphicFrameMk id="7" creationId="{279D36A6-AE35-E0D3-B386-779E6662F38A}"/>
          </ac:graphicFrameMkLst>
        </pc:graphicFrameChg>
        <pc:picChg chg="add del mod">
          <ac:chgData name="#SAFFRON SALMAH YEN LIM#" userId="9fb20582-92ee-4430-9cc2-f7d9c16c6fe0" providerId="ADAL" clId="{8015A107-D05F-4B2F-9E21-8F83FEB2CBCC}" dt="2024-04-06T11:51:28.937" v="133" actId="478"/>
          <ac:picMkLst>
            <pc:docMk/>
            <pc:sldMk cId="3093934132" sldId="373"/>
            <ac:picMk id="5" creationId="{88479E4A-2C90-7AE8-987D-AA38326072F3}"/>
          </ac:picMkLst>
        </pc:picChg>
        <pc:picChg chg="add del mod ord">
          <ac:chgData name="#SAFFRON SALMAH YEN LIM#" userId="9fb20582-92ee-4430-9cc2-f7d9c16c6fe0" providerId="ADAL" clId="{8015A107-D05F-4B2F-9E21-8F83FEB2CBCC}" dt="2024-04-06T11:53:50.043" v="141" actId="478"/>
          <ac:picMkLst>
            <pc:docMk/>
            <pc:sldMk cId="3093934132" sldId="373"/>
            <ac:picMk id="6" creationId="{2918CCC6-5EF0-F9AC-82FC-557DA0E3F57A}"/>
          </ac:picMkLst>
        </pc:picChg>
        <pc:picChg chg="add mod ord">
          <ac:chgData name="#SAFFRON SALMAH YEN LIM#" userId="9fb20582-92ee-4430-9cc2-f7d9c16c6fe0" providerId="ADAL" clId="{8015A107-D05F-4B2F-9E21-8F83FEB2CBCC}" dt="2024-04-06T11:55:18.735" v="148" actId="1076"/>
          <ac:picMkLst>
            <pc:docMk/>
            <pc:sldMk cId="3093934132" sldId="373"/>
            <ac:picMk id="8" creationId="{45BD2245-6E72-F6B1-D1CE-358E0C2A1AC3}"/>
          </ac:picMkLst>
        </pc:picChg>
        <pc:picChg chg="del">
          <ac:chgData name="#SAFFRON SALMAH YEN LIM#" userId="9fb20582-92ee-4430-9cc2-f7d9c16c6fe0" providerId="ADAL" clId="{8015A107-D05F-4B2F-9E21-8F83FEB2CBCC}" dt="2024-04-06T11:47:58.525" v="115" actId="478"/>
          <ac:picMkLst>
            <pc:docMk/>
            <pc:sldMk cId="3093934132" sldId="373"/>
            <ac:picMk id="1776" creationId="{B488B4C7-6E42-9BB4-2A8F-62343727E851}"/>
          </ac:picMkLst>
        </pc:picChg>
        <pc:cxnChg chg="del mod">
          <ac:chgData name="#SAFFRON SALMAH YEN LIM#" userId="9fb20582-92ee-4430-9cc2-f7d9c16c6fe0" providerId="ADAL" clId="{8015A107-D05F-4B2F-9E21-8F83FEB2CBCC}" dt="2024-04-06T11:48:23.607" v="120" actId="478"/>
          <ac:cxnSpMkLst>
            <pc:docMk/>
            <pc:sldMk cId="3093934132" sldId="373"/>
            <ac:cxnSpMk id="1787" creationId="{AA6C359D-5AEF-D5AC-1972-CC053583FF9A}"/>
          </ac:cxnSpMkLst>
        </pc:cxnChg>
        <pc:cxnChg chg="mod">
          <ac:chgData name="#SAFFRON SALMAH YEN LIM#" userId="9fb20582-92ee-4430-9cc2-f7d9c16c6fe0" providerId="ADAL" clId="{8015A107-D05F-4B2F-9E21-8F83FEB2CBCC}" dt="2024-04-06T11:48:18.906" v="118" actId="478"/>
          <ac:cxnSpMkLst>
            <pc:docMk/>
            <pc:sldMk cId="3093934132" sldId="373"/>
            <ac:cxnSpMk id="1789" creationId="{71840021-B81B-F7F2-3531-07F32582F895}"/>
          </ac:cxnSpMkLst>
        </pc:cxnChg>
        <pc:cxnChg chg="del mod">
          <ac:chgData name="#SAFFRON SALMAH YEN LIM#" userId="9fb20582-92ee-4430-9cc2-f7d9c16c6fe0" providerId="ADAL" clId="{8015A107-D05F-4B2F-9E21-8F83FEB2CBCC}" dt="2024-04-06T11:48:21.032" v="119" actId="478"/>
          <ac:cxnSpMkLst>
            <pc:docMk/>
            <pc:sldMk cId="3093934132" sldId="373"/>
            <ac:cxnSpMk id="1792" creationId="{20CDE9D5-E7A6-7C2F-3EF1-97D44522A420}"/>
          </ac:cxnSpMkLst>
        </pc:cxnChg>
        <pc:cxnChg chg="del mod">
          <ac:chgData name="#SAFFRON SALMAH YEN LIM#" userId="9fb20582-92ee-4430-9cc2-f7d9c16c6fe0" providerId="ADAL" clId="{8015A107-D05F-4B2F-9E21-8F83FEB2CBCC}" dt="2024-04-06T11:48:25.842" v="121" actId="478"/>
          <ac:cxnSpMkLst>
            <pc:docMk/>
            <pc:sldMk cId="3093934132" sldId="373"/>
            <ac:cxnSpMk id="1794" creationId="{7B6E753B-A73F-A16D-1267-A9A3AD63CA75}"/>
          </ac:cxnSpMkLst>
        </pc:cxnChg>
      </pc:sldChg>
      <pc:sldChg chg="addSp delSp modSp add mod modAnim modNotesTx">
        <pc:chgData name="#SAFFRON SALMAH YEN LIM#" userId="9fb20582-92ee-4430-9cc2-f7d9c16c6fe0" providerId="ADAL" clId="{8015A107-D05F-4B2F-9E21-8F83FEB2CBCC}" dt="2024-04-22T11:39:06.656" v="10641" actId="108"/>
        <pc:sldMkLst>
          <pc:docMk/>
          <pc:sldMk cId="3420503171" sldId="374"/>
        </pc:sldMkLst>
        <pc:spChg chg="add mod">
          <ac:chgData name="#SAFFRON SALMAH YEN LIM#" userId="9fb20582-92ee-4430-9cc2-f7d9c16c6fe0" providerId="ADAL" clId="{8015A107-D05F-4B2F-9E21-8F83FEB2CBCC}" dt="2024-04-06T12:28:17.315" v="908" actId="1076"/>
          <ac:spMkLst>
            <pc:docMk/>
            <pc:sldMk cId="3420503171" sldId="374"/>
            <ac:spMk id="2" creationId="{E8A71B55-B60D-EFF3-B4E3-7AF05DED404F}"/>
          </ac:spMkLst>
        </pc:spChg>
        <pc:spChg chg="add mod">
          <ac:chgData name="#SAFFRON SALMAH YEN LIM#" userId="9fb20582-92ee-4430-9cc2-f7d9c16c6fe0" providerId="ADAL" clId="{8015A107-D05F-4B2F-9E21-8F83FEB2CBCC}" dt="2024-04-22T11:39:06.656" v="10641" actId="108"/>
          <ac:spMkLst>
            <pc:docMk/>
            <pc:sldMk cId="3420503171" sldId="374"/>
            <ac:spMk id="3" creationId="{73E1D0EB-8997-1730-481F-69D485ED225D}"/>
          </ac:spMkLst>
        </pc:spChg>
        <pc:spChg chg="add del mod">
          <ac:chgData name="#SAFFRON SALMAH YEN LIM#" userId="9fb20582-92ee-4430-9cc2-f7d9c16c6fe0" providerId="ADAL" clId="{8015A107-D05F-4B2F-9E21-8F83FEB2CBCC}" dt="2024-04-06T12:20:52.156" v="695" actId="478"/>
          <ac:spMkLst>
            <pc:docMk/>
            <pc:sldMk cId="3420503171" sldId="374"/>
            <ac:spMk id="4" creationId="{B22B4469-5870-FB5E-3336-72B8B84545F4}"/>
          </ac:spMkLst>
        </pc:spChg>
        <pc:spChg chg="add del mod">
          <ac:chgData name="#SAFFRON SALMAH YEN LIM#" userId="9fb20582-92ee-4430-9cc2-f7d9c16c6fe0" providerId="ADAL" clId="{8015A107-D05F-4B2F-9E21-8F83FEB2CBCC}" dt="2024-04-06T12:20:52.156" v="695" actId="478"/>
          <ac:spMkLst>
            <pc:docMk/>
            <pc:sldMk cId="3420503171" sldId="374"/>
            <ac:spMk id="6" creationId="{5C291F23-A7CD-3930-B5C9-2BC049B3F7F3}"/>
          </ac:spMkLst>
        </pc:spChg>
        <pc:spChg chg="add del mod">
          <ac:chgData name="#SAFFRON SALMAH YEN LIM#" userId="9fb20582-92ee-4430-9cc2-f7d9c16c6fe0" providerId="ADAL" clId="{8015A107-D05F-4B2F-9E21-8F83FEB2CBCC}" dt="2024-04-06T12:20:52.156" v="695" actId="478"/>
          <ac:spMkLst>
            <pc:docMk/>
            <pc:sldMk cId="3420503171" sldId="374"/>
            <ac:spMk id="8" creationId="{F3A01ED9-5883-958E-E386-D76F92FAF8A0}"/>
          </ac:spMkLst>
        </pc:spChg>
        <pc:spChg chg="add del mod">
          <ac:chgData name="#SAFFRON SALMAH YEN LIM#" userId="9fb20582-92ee-4430-9cc2-f7d9c16c6fe0" providerId="ADAL" clId="{8015A107-D05F-4B2F-9E21-8F83FEB2CBCC}" dt="2024-04-06T12:20:52.156" v="695" actId="478"/>
          <ac:spMkLst>
            <pc:docMk/>
            <pc:sldMk cId="3420503171" sldId="374"/>
            <ac:spMk id="10" creationId="{A6BD0B4E-2CCD-46CC-3720-4A2997E1C64D}"/>
          </ac:spMkLst>
        </pc:spChg>
        <pc:spChg chg="add del mod">
          <ac:chgData name="#SAFFRON SALMAH YEN LIM#" userId="9fb20582-92ee-4430-9cc2-f7d9c16c6fe0" providerId="ADAL" clId="{8015A107-D05F-4B2F-9E21-8F83FEB2CBCC}" dt="2024-04-06T12:21:07.174" v="699" actId="478"/>
          <ac:spMkLst>
            <pc:docMk/>
            <pc:sldMk cId="3420503171" sldId="374"/>
            <ac:spMk id="12" creationId="{5547CD91-E149-9F49-E5CC-A854A37A4640}"/>
          </ac:spMkLst>
        </pc:spChg>
        <pc:spChg chg="add del mod">
          <ac:chgData name="#SAFFRON SALMAH YEN LIM#" userId="9fb20582-92ee-4430-9cc2-f7d9c16c6fe0" providerId="ADAL" clId="{8015A107-D05F-4B2F-9E21-8F83FEB2CBCC}" dt="2024-04-06T12:21:07.174" v="699" actId="478"/>
          <ac:spMkLst>
            <pc:docMk/>
            <pc:sldMk cId="3420503171" sldId="374"/>
            <ac:spMk id="14" creationId="{E01625AB-594C-71FC-96D1-2B071C1775F4}"/>
          </ac:spMkLst>
        </pc:spChg>
        <pc:spChg chg="add del mod">
          <ac:chgData name="#SAFFRON SALMAH YEN LIM#" userId="9fb20582-92ee-4430-9cc2-f7d9c16c6fe0" providerId="ADAL" clId="{8015A107-D05F-4B2F-9E21-8F83FEB2CBCC}" dt="2024-04-06T12:21:07.174" v="699" actId="478"/>
          <ac:spMkLst>
            <pc:docMk/>
            <pc:sldMk cId="3420503171" sldId="374"/>
            <ac:spMk id="16" creationId="{921B360F-685D-A2D3-6FFA-E83A99DE0B53}"/>
          </ac:spMkLst>
        </pc:spChg>
        <pc:spChg chg="add del mod">
          <ac:chgData name="#SAFFRON SALMAH YEN LIM#" userId="9fb20582-92ee-4430-9cc2-f7d9c16c6fe0" providerId="ADAL" clId="{8015A107-D05F-4B2F-9E21-8F83FEB2CBCC}" dt="2024-04-06T12:21:07.174" v="699" actId="478"/>
          <ac:spMkLst>
            <pc:docMk/>
            <pc:sldMk cId="3420503171" sldId="374"/>
            <ac:spMk id="18" creationId="{DD09A356-3824-3C21-E012-6955CF165C1E}"/>
          </ac:spMkLst>
        </pc:spChg>
        <pc:spChg chg="add mod">
          <ac:chgData name="#SAFFRON SALMAH YEN LIM#" userId="9fb20582-92ee-4430-9cc2-f7d9c16c6fe0" providerId="ADAL" clId="{8015A107-D05F-4B2F-9E21-8F83FEB2CBCC}" dt="2024-04-06T12:45:57.097" v="1152" actId="14100"/>
          <ac:spMkLst>
            <pc:docMk/>
            <pc:sldMk cId="3420503171" sldId="374"/>
            <ac:spMk id="19" creationId="{4AD36193-37E9-517F-C7BB-4E9193765F77}"/>
          </ac:spMkLst>
        </pc:spChg>
        <pc:spChg chg="add mod">
          <ac:chgData name="#SAFFRON SALMAH YEN LIM#" userId="9fb20582-92ee-4430-9cc2-f7d9c16c6fe0" providerId="ADAL" clId="{8015A107-D05F-4B2F-9E21-8F83FEB2CBCC}" dt="2024-04-06T12:28:51.441" v="910"/>
          <ac:spMkLst>
            <pc:docMk/>
            <pc:sldMk cId="3420503171" sldId="374"/>
            <ac:spMk id="20" creationId="{86FC4F12-D7E2-B140-9FC2-80A9EA52FEA0}"/>
          </ac:spMkLst>
        </pc:spChg>
        <pc:spChg chg="add mod">
          <ac:chgData name="#SAFFRON SALMAH YEN LIM#" userId="9fb20582-92ee-4430-9cc2-f7d9c16c6fe0" providerId="ADAL" clId="{8015A107-D05F-4B2F-9E21-8F83FEB2CBCC}" dt="2024-04-22T11:38:57.629" v="10640" actId="123"/>
          <ac:spMkLst>
            <pc:docMk/>
            <pc:sldMk cId="3420503171" sldId="374"/>
            <ac:spMk id="21" creationId="{F6FE3A5B-13EF-26E5-FB9E-5E53B1680443}"/>
          </ac:spMkLst>
        </pc:spChg>
        <pc:spChg chg="add mod">
          <ac:chgData name="#SAFFRON SALMAH YEN LIM#" userId="9fb20582-92ee-4430-9cc2-f7d9c16c6fe0" providerId="ADAL" clId="{8015A107-D05F-4B2F-9E21-8F83FEB2CBCC}" dt="2024-04-06T12:55:22.690" v="1208"/>
          <ac:spMkLst>
            <pc:docMk/>
            <pc:sldMk cId="3420503171" sldId="374"/>
            <ac:spMk id="22" creationId="{8C22FEB4-A301-B6F4-6CF5-A9138B1A6FD3}"/>
          </ac:spMkLst>
        </pc:spChg>
        <pc:spChg chg="add mod">
          <ac:chgData name="#SAFFRON SALMAH YEN LIM#" userId="9fb20582-92ee-4430-9cc2-f7d9c16c6fe0" providerId="ADAL" clId="{8015A107-D05F-4B2F-9E21-8F83FEB2CBCC}" dt="2024-04-06T12:59:45.232" v="1268" actId="14100"/>
          <ac:spMkLst>
            <pc:docMk/>
            <pc:sldMk cId="3420503171" sldId="374"/>
            <ac:spMk id="25" creationId="{BB66350F-CA1B-D2B8-B22E-71DA2034B1E1}"/>
          </ac:spMkLst>
        </pc:spChg>
        <pc:spChg chg="del mod">
          <ac:chgData name="#SAFFRON SALMAH YEN LIM#" userId="9fb20582-92ee-4430-9cc2-f7d9c16c6fe0" providerId="ADAL" clId="{8015A107-D05F-4B2F-9E21-8F83FEB2CBCC}" dt="2024-04-06T12:20:49.242" v="694" actId="478"/>
          <ac:spMkLst>
            <pc:docMk/>
            <pc:sldMk cId="3420503171" sldId="374"/>
            <ac:spMk id="1887" creationId="{7BEC4BA4-55F7-333B-F8B8-BED076C15594}"/>
          </ac:spMkLst>
        </pc:spChg>
        <pc:spChg chg="del mod">
          <ac:chgData name="#SAFFRON SALMAH YEN LIM#" userId="9fb20582-92ee-4430-9cc2-f7d9c16c6fe0" providerId="ADAL" clId="{8015A107-D05F-4B2F-9E21-8F83FEB2CBCC}" dt="2024-04-06T12:20:49.242" v="694" actId="478"/>
          <ac:spMkLst>
            <pc:docMk/>
            <pc:sldMk cId="3420503171" sldId="374"/>
            <ac:spMk id="1888" creationId="{7E0C7A00-C686-7B1E-652D-AF5B61378707}"/>
          </ac:spMkLst>
        </pc:spChg>
        <pc:spChg chg="del mod">
          <ac:chgData name="#SAFFRON SALMAH YEN LIM#" userId="9fb20582-92ee-4430-9cc2-f7d9c16c6fe0" providerId="ADAL" clId="{8015A107-D05F-4B2F-9E21-8F83FEB2CBCC}" dt="2024-04-06T12:20:49.242" v="694" actId="478"/>
          <ac:spMkLst>
            <pc:docMk/>
            <pc:sldMk cId="3420503171" sldId="374"/>
            <ac:spMk id="1889" creationId="{0BD9912B-8F83-3694-9649-572086643485}"/>
          </ac:spMkLst>
        </pc:spChg>
        <pc:spChg chg="del mod">
          <ac:chgData name="#SAFFRON SALMAH YEN LIM#" userId="9fb20582-92ee-4430-9cc2-f7d9c16c6fe0" providerId="ADAL" clId="{8015A107-D05F-4B2F-9E21-8F83FEB2CBCC}" dt="2024-04-06T12:20:49.242" v="694" actId="478"/>
          <ac:spMkLst>
            <pc:docMk/>
            <pc:sldMk cId="3420503171" sldId="374"/>
            <ac:spMk id="1890" creationId="{6F9DF3D7-8C7C-6288-D00E-245CB30FBD92}"/>
          </ac:spMkLst>
        </pc:spChg>
        <pc:spChg chg="del mod">
          <ac:chgData name="#SAFFRON SALMAH YEN LIM#" userId="9fb20582-92ee-4430-9cc2-f7d9c16c6fe0" providerId="ADAL" clId="{8015A107-D05F-4B2F-9E21-8F83FEB2CBCC}" dt="2024-04-06T12:21:03.675" v="698" actId="478"/>
          <ac:spMkLst>
            <pc:docMk/>
            <pc:sldMk cId="3420503171" sldId="374"/>
            <ac:spMk id="1891" creationId="{2F694059-7736-7187-AE0F-D5CE18387CEF}"/>
          </ac:spMkLst>
        </pc:spChg>
        <pc:spChg chg="del mod">
          <ac:chgData name="#SAFFRON SALMAH YEN LIM#" userId="9fb20582-92ee-4430-9cc2-f7d9c16c6fe0" providerId="ADAL" clId="{8015A107-D05F-4B2F-9E21-8F83FEB2CBCC}" dt="2024-04-06T12:21:03.675" v="698" actId="478"/>
          <ac:spMkLst>
            <pc:docMk/>
            <pc:sldMk cId="3420503171" sldId="374"/>
            <ac:spMk id="1892" creationId="{0065FCA9-4822-3C94-664B-2BBE12A3C018}"/>
          </ac:spMkLst>
        </pc:spChg>
        <pc:spChg chg="del">
          <ac:chgData name="#SAFFRON SALMAH YEN LIM#" userId="9fb20582-92ee-4430-9cc2-f7d9c16c6fe0" providerId="ADAL" clId="{8015A107-D05F-4B2F-9E21-8F83FEB2CBCC}" dt="2024-04-06T12:19:52.947" v="665" actId="478"/>
          <ac:spMkLst>
            <pc:docMk/>
            <pc:sldMk cId="3420503171" sldId="374"/>
            <ac:spMk id="1893" creationId="{6DB3D5FD-A02B-745F-5377-4D7207932E22}"/>
          </ac:spMkLst>
        </pc:spChg>
        <pc:spChg chg="del">
          <ac:chgData name="#SAFFRON SALMAH YEN LIM#" userId="9fb20582-92ee-4430-9cc2-f7d9c16c6fe0" providerId="ADAL" clId="{8015A107-D05F-4B2F-9E21-8F83FEB2CBCC}" dt="2024-04-06T12:19:52.947" v="665" actId="478"/>
          <ac:spMkLst>
            <pc:docMk/>
            <pc:sldMk cId="3420503171" sldId="374"/>
            <ac:spMk id="1894" creationId="{108AA44D-8493-9FEA-4A77-6B3C9C9491BC}"/>
          </ac:spMkLst>
        </pc:spChg>
        <pc:spChg chg="del">
          <ac:chgData name="#SAFFRON SALMAH YEN LIM#" userId="9fb20582-92ee-4430-9cc2-f7d9c16c6fe0" providerId="ADAL" clId="{8015A107-D05F-4B2F-9E21-8F83FEB2CBCC}" dt="2024-04-06T12:19:52.947" v="665" actId="478"/>
          <ac:spMkLst>
            <pc:docMk/>
            <pc:sldMk cId="3420503171" sldId="374"/>
            <ac:spMk id="1895" creationId="{2F242375-2FBE-8135-45BB-A80FF73F369F}"/>
          </ac:spMkLst>
        </pc:spChg>
        <pc:spChg chg="del">
          <ac:chgData name="#SAFFRON SALMAH YEN LIM#" userId="9fb20582-92ee-4430-9cc2-f7d9c16c6fe0" providerId="ADAL" clId="{8015A107-D05F-4B2F-9E21-8F83FEB2CBCC}" dt="2024-04-06T12:19:52.947" v="665" actId="478"/>
          <ac:spMkLst>
            <pc:docMk/>
            <pc:sldMk cId="3420503171" sldId="374"/>
            <ac:spMk id="1896" creationId="{5620CB94-76DB-C4B2-390A-7F1975907A77}"/>
          </ac:spMkLst>
        </pc:spChg>
        <pc:spChg chg="del mod">
          <ac:chgData name="#SAFFRON SALMAH YEN LIM#" userId="9fb20582-92ee-4430-9cc2-f7d9c16c6fe0" providerId="ADAL" clId="{8015A107-D05F-4B2F-9E21-8F83FEB2CBCC}" dt="2024-04-06T12:21:03.675" v="698" actId="478"/>
          <ac:spMkLst>
            <pc:docMk/>
            <pc:sldMk cId="3420503171" sldId="374"/>
            <ac:spMk id="1897" creationId="{757CF14E-39F3-5598-9C26-7D45DBBA9530}"/>
          </ac:spMkLst>
        </pc:spChg>
        <pc:spChg chg="del mod">
          <ac:chgData name="#SAFFRON SALMAH YEN LIM#" userId="9fb20582-92ee-4430-9cc2-f7d9c16c6fe0" providerId="ADAL" clId="{8015A107-D05F-4B2F-9E21-8F83FEB2CBCC}" dt="2024-04-06T12:21:03.675" v="698" actId="478"/>
          <ac:spMkLst>
            <pc:docMk/>
            <pc:sldMk cId="3420503171" sldId="374"/>
            <ac:spMk id="1898" creationId="{5373BD69-460A-C6AE-9088-19D81DAC9EEB}"/>
          </ac:spMkLst>
        </pc:spChg>
        <pc:grpChg chg="mod">
          <ac:chgData name="#SAFFRON SALMAH YEN LIM#" userId="9fb20582-92ee-4430-9cc2-f7d9c16c6fe0" providerId="ADAL" clId="{8015A107-D05F-4B2F-9E21-8F83FEB2CBCC}" dt="2024-04-06T12:29:01.690" v="942" actId="1035"/>
          <ac:grpSpMkLst>
            <pc:docMk/>
            <pc:sldMk cId="3420503171" sldId="374"/>
            <ac:grpSpMk id="1899" creationId="{3DD113BD-6953-05D8-AD7B-F647C9D5FB1A}"/>
          </ac:grpSpMkLst>
        </pc:grpChg>
        <pc:graphicFrameChg chg="add mod modGraphic">
          <ac:chgData name="#SAFFRON SALMAH YEN LIM#" userId="9fb20582-92ee-4430-9cc2-f7d9c16c6fe0" providerId="ADAL" clId="{8015A107-D05F-4B2F-9E21-8F83FEB2CBCC}" dt="2024-04-06T13:33:40.494" v="2074" actId="1076"/>
          <ac:graphicFrameMkLst>
            <pc:docMk/>
            <pc:sldMk cId="3420503171" sldId="374"/>
            <ac:graphicFrameMk id="30" creationId="{7DEA6CC5-DF04-A096-7E9B-B0807F739E22}"/>
          </ac:graphicFrameMkLst>
        </pc:graphicFrameChg>
        <pc:picChg chg="add del mod">
          <ac:chgData name="#SAFFRON SALMAH YEN LIM#" userId="9fb20582-92ee-4430-9cc2-f7d9c16c6fe0" providerId="ADAL" clId="{8015A107-D05F-4B2F-9E21-8F83FEB2CBCC}" dt="2024-04-06T12:59:10.749" v="1263" actId="478"/>
          <ac:picMkLst>
            <pc:docMk/>
            <pc:sldMk cId="3420503171" sldId="374"/>
            <ac:picMk id="24" creationId="{52C1FEAA-0B6C-D494-35D3-FFC3C22FC1A0}"/>
          </ac:picMkLst>
        </pc:picChg>
        <pc:picChg chg="add del mod">
          <ac:chgData name="#SAFFRON SALMAH YEN LIM#" userId="9fb20582-92ee-4430-9cc2-f7d9c16c6fe0" providerId="ADAL" clId="{8015A107-D05F-4B2F-9E21-8F83FEB2CBCC}" dt="2024-04-06T13:00:50.176" v="1270" actId="478"/>
          <ac:picMkLst>
            <pc:docMk/>
            <pc:sldMk cId="3420503171" sldId="374"/>
            <ac:picMk id="27" creationId="{A9A0CED2-CEC7-2011-4D6C-76E84F22C52A}"/>
          </ac:picMkLst>
        </pc:picChg>
        <pc:picChg chg="add del mod">
          <ac:chgData name="#SAFFRON SALMAH YEN LIM#" userId="9fb20582-92ee-4430-9cc2-f7d9c16c6fe0" providerId="ADAL" clId="{8015A107-D05F-4B2F-9E21-8F83FEB2CBCC}" dt="2024-04-06T13:33:09.436" v="2065" actId="478"/>
          <ac:picMkLst>
            <pc:docMk/>
            <pc:sldMk cId="3420503171" sldId="374"/>
            <ac:picMk id="29" creationId="{CF4F0D48-A7DE-F29A-6EBB-CB0D123626E5}"/>
          </ac:picMkLst>
        </pc:picChg>
        <pc:picChg chg="mod">
          <ac:chgData name="#SAFFRON SALMAH YEN LIM#" userId="9fb20582-92ee-4430-9cc2-f7d9c16c6fe0" providerId="ADAL" clId="{8015A107-D05F-4B2F-9E21-8F83FEB2CBCC}" dt="2024-04-06T12:21:13.375" v="701" actId="1076"/>
          <ac:picMkLst>
            <pc:docMk/>
            <pc:sldMk cId="3420503171" sldId="374"/>
            <ac:picMk id="1928" creationId="{7FCF2B87-4998-92CA-BC67-F4DC10B5AB94}"/>
          </ac:picMkLst>
        </pc:picChg>
      </pc:sldChg>
      <pc:sldChg chg="addSp modSp add mod modNotesTx">
        <pc:chgData name="#SAFFRON SALMAH YEN LIM#" userId="9fb20582-92ee-4430-9cc2-f7d9c16c6fe0" providerId="ADAL" clId="{8015A107-D05F-4B2F-9E21-8F83FEB2CBCC}" dt="2024-04-22T10:48:30.722" v="6583"/>
        <pc:sldMkLst>
          <pc:docMk/>
          <pc:sldMk cId="2867960233" sldId="375"/>
        </pc:sldMkLst>
        <pc:spChg chg="add mod">
          <ac:chgData name="#SAFFRON SALMAH YEN LIM#" userId="9fb20582-92ee-4430-9cc2-f7d9c16c6fe0" providerId="ADAL" clId="{8015A107-D05F-4B2F-9E21-8F83FEB2CBCC}" dt="2024-04-06T13:10:29.014" v="1346" actId="1076"/>
          <ac:spMkLst>
            <pc:docMk/>
            <pc:sldMk cId="2867960233" sldId="375"/>
            <ac:spMk id="2" creationId="{65E0BA7D-67ED-6A65-9812-DFDD301898C1}"/>
          </ac:spMkLst>
        </pc:spChg>
        <pc:spChg chg="mod">
          <ac:chgData name="#SAFFRON SALMAH YEN LIM#" userId="9fb20582-92ee-4430-9cc2-f7d9c16c6fe0" providerId="ADAL" clId="{8015A107-D05F-4B2F-9E21-8F83FEB2CBCC}" dt="2024-04-06T13:09:57.970" v="1341" actId="1076"/>
          <ac:spMkLst>
            <pc:docMk/>
            <pc:sldMk cId="2867960233" sldId="375"/>
            <ac:spMk id="7" creationId="{CCEA07ED-67F4-C3E1-02B1-963E74A756CB}"/>
          </ac:spMkLst>
        </pc:spChg>
        <pc:picChg chg="mod">
          <ac:chgData name="#SAFFRON SALMAH YEN LIM#" userId="9fb20582-92ee-4430-9cc2-f7d9c16c6fe0" providerId="ADAL" clId="{8015A107-D05F-4B2F-9E21-8F83FEB2CBCC}" dt="2024-04-06T13:08:06.121" v="1311" actId="1076"/>
          <ac:picMkLst>
            <pc:docMk/>
            <pc:sldMk cId="2867960233" sldId="375"/>
            <ac:picMk id="1032" creationId="{2BE32C77-838C-6689-EF4D-B9484247109F}"/>
          </ac:picMkLst>
        </pc:picChg>
      </pc:sldChg>
      <pc:sldChg chg="add del setBg">
        <pc:chgData name="#SAFFRON SALMAH YEN LIM#" userId="9fb20582-92ee-4430-9cc2-f7d9c16c6fe0" providerId="ADAL" clId="{8015A107-D05F-4B2F-9E21-8F83FEB2CBCC}" dt="2024-04-06T12:46:59.198" v="1156"/>
        <pc:sldMkLst>
          <pc:docMk/>
          <pc:sldMk cId="2871231318" sldId="375"/>
        </pc:sldMkLst>
      </pc:sldChg>
      <pc:sldChg chg="add del setBg">
        <pc:chgData name="#SAFFRON SALMAH YEN LIM#" userId="9fb20582-92ee-4430-9cc2-f7d9c16c6fe0" providerId="ADAL" clId="{8015A107-D05F-4B2F-9E21-8F83FEB2CBCC}" dt="2024-04-06T13:07:57.627" v="1309"/>
        <pc:sldMkLst>
          <pc:docMk/>
          <pc:sldMk cId="2926776978" sldId="375"/>
        </pc:sldMkLst>
      </pc:sldChg>
      <pc:sldChg chg="addSp delSp modSp add mod">
        <pc:chgData name="#SAFFRON SALMAH YEN LIM#" userId="9fb20582-92ee-4430-9cc2-f7d9c16c6fe0" providerId="ADAL" clId="{8015A107-D05F-4B2F-9E21-8F83FEB2CBCC}" dt="2024-04-06T13:30:38.920" v="2064" actId="478"/>
        <pc:sldMkLst>
          <pc:docMk/>
          <pc:sldMk cId="1374280942" sldId="376"/>
        </pc:sldMkLst>
        <pc:spChg chg="add del mod">
          <ac:chgData name="#SAFFRON SALMAH YEN LIM#" userId="9fb20582-92ee-4430-9cc2-f7d9c16c6fe0" providerId="ADAL" clId="{8015A107-D05F-4B2F-9E21-8F83FEB2CBCC}" dt="2024-04-06T13:22:24.344" v="1913" actId="478"/>
          <ac:spMkLst>
            <pc:docMk/>
            <pc:sldMk cId="1374280942" sldId="376"/>
            <ac:spMk id="3" creationId="{725CC2BE-E04D-4F30-4D54-3CFCC0E1A6B6}"/>
          </ac:spMkLst>
        </pc:spChg>
        <pc:spChg chg="mod">
          <ac:chgData name="#SAFFRON SALMAH YEN LIM#" userId="9fb20582-92ee-4430-9cc2-f7d9c16c6fe0" providerId="ADAL" clId="{8015A107-D05F-4B2F-9E21-8F83FEB2CBCC}" dt="2024-04-06T13:22:53.528" v="1923" actId="207"/>
          <ac:spMkLst>
            <pc:docMk/>
            <pc:sldMk cId="1374280942" sldId="376"/>
            <ac:spMk id="2080" creationId="{522BEA2C-AAC8-D812-B4AA-93C8F7FF8707}"/>
          </ac:spMkLst>
        </pc:spChg>
        <pc:spChg chg="del">
          <ac:chgData name="#SAFFRON SALMAH YEN LIM#" userId="9fb20582-92ee-4430-9cc2-f7d9c16c6fe0" providerId="ADAL" clId="{8015A107-D05F-4B2F-9E21-8F83FEB2CBCC}" dt="2024-04-06T13:22:22.660" v="1912" actId="478"/>
          <ac:spMkLst>
            <pc:docMk/>
            <pc:sldMk cId="1374280942" sldId="376"/>
            <ac:spMk id="2081" creationId="{EEE90378-F932-6464-D490-F527C6B21D45}"/>
          </ac:spMkLst>
        </pc:spChg>
        <pc:spChg chg="del">
          <ac:chgData name="#SAFFRON SALMAH YEN LIM#" userId="9fb20582-92ee-4430-9cc2-f7d9c16c6fe0" providerId="ADAL" clId="{8015A107-D05F-4B2F-9E21-8F83FEB2CBCC}" dt="2024-04-06T13:30:38.920" v="2064" actId="478"/>
          <ac:spMkLst>
            <pc:docMk/>
            <pc:sldMk cId="1374280942" sldId="376"/>
            <ac:spMk id="2164" creationId="{2338C2FE-DC71-A4B4-1081-1E8A579F9CDE}"/>
          </ac:spMkLst>
        </pc:spChg>
        <pc:spChg chg="del">
          <ac:chgData name="#SAFFRON SALMAH YEN LIM#" userId="9fb20582-92ee-4430-9cc2-f7d9c16c6fe0" providerId="ADAL" clId="{8015A107-D05F-4B2F-9E21-8F83FEB2CBCC}" dt="2024-04-06T13:30:38.920" v="2064" actId="478"/>
          <ac:spMkLst>
            <pc:docMk/>
            <pc:sldMk cId="1374280942" sldId="376"/>
            <ac:spMk id="2165" creationId="{38B24735-F828-FBF8-A9F7-55C86B597CFE}"/>
          </ac:spMkLst>
        </pc:spChg>
        <pc:spChg chg="del">
          <ac:chgData name="#SAFFRON SALMAH YEN LIM#" userId="9fb20582-92ee-4430-9cc2-f7d9c16c6fe0" providerId="ADAL" clId="{8015A107-D05F-4B2F-9E21-8F83FEB2CBCC}" dt="2024-04-06T13:30:38.920" v="2064" actId="478"/>
          <ac:spMkLst>
            <pc:docMk/>
            <pc:sldMk cId="1374280942" sldId="376"/>
            <ac:spMk id="2166" creationId="{88A828C5-503E-E214-7205-42F22BED8633}"/>
          </ac:spMkLst>
        </pc:spChg>
        <pc:spChg chg="del">
          <ac:chgData name="#SAFFRON SALMAH YEN LIM#" userId="9fb20582-92ee-4430-9cc2-f7d9c16c6fe0" providerId="ADAL" clId="{8015A107-D05F-4B2F-9E21-8F83FEB2CBCC}" dt="2024-04-06T13:30:38.920" v="2064" actId="478"/>
          <ac:spMkLst>
            <pc:docMk/>
            <pc:sldMk cId="1374280942" sldId="376"/>
            <ac:spMk id="2167" creationId="{ECE92D71-FE5E-DB10-C8DD-68B883E05862}"/>
          </ac:spMkLst>
        </pc:spChg>
      </pc:sldChg>
      <pc:sldChg chg="addSp delSp modSp add mod">
        <pc:chgData name="#SAFFRON SALMAH YEN LIM#" userId="9fb20582-92ee-4430-9cc2-f7d9c16c6fe0" providerId="ADAL" clId="{8015A107-D05F-4B2F-9E21-8F83FEB2CBCC}" dt="2024-04-06T13:25:15.003" v="2058" actId="1035"/>
        <pc:sldMkLst>
          <pc:docMk/>
          <pc:sldMk cId="4109906499" sldId="377"/>
        </pc:sldMkLst>
        <pc:spChg chg="add del mod">
          <ac:chgData name="#SAFFRON SALMAH YEN LIM#" userId="9fb20582-92ee-4430-9cc2-f7d9c16c6fe0" providerId="ADAL" clId="{8015A107-D05F-4B2F-9E21-8F83FEB2CBCC}" dt="2024-04-06T13:23:33.014" v="1927" actId="478"/>
          <ac:spMkLst>
            <pc:docMk/>
            <pc:sldMk cId="4109906499" sldId="377"/>
            <ac:spMk id="3" creationId="{1AF7E62D-5D36-CBDD-E6A1-FF212C16966B}"/>
          </ac:spMkLst>
        </pc:spChg>
        <pc:spChg chg="mod">
          <ac:chgData name="#SAFFRON SALMAH YEN LIM#" userId="9fb20582-92ee-4430-9cc2-f7d9c16c6fe0" providerId="ADAL" clId="{8015A107-D05F-4B2F-9E21-8F83FEB2CBCC}" dt="2024-04-06T13:25:15.003" v="2058" actId="1035"/>
          <ac:spMkLst>
            <pc:docMk/>
            <pc:sldMk cId="4109906499" sldId="377"/>
            <ac:spMk id="3024" creationId="{00DD05B0-DF5A-EEC2-7681-4064717DEE29}"/>
          </ac:spMkLst>
        </pc:spChg>
        <pc:spChg chg="del">
          <ac:chgData name="#SAFFRON SALMAH YEN LIM#" userId="9fb20582-92ee-4430-9cc2-f7d9c16c6fe0" providerId="ADAL" clId="{8015A107-D05F-4B2F-9E21-8F83FEB2CBCC}" dt="2024-04-06T13:23:30.179" v="1926" actId="478"/>
          <ac:spMkLst>
            <pc:docMk/>
            <pc:sldMk cId="4109906499" sldId="377"/>
            <ac:spMk id="3025" creationId="{2BCF4FB9-3AE1-9B45-2A4F-D410464506AC}"/>
          </ac:spMkLst>
        </pc:spChg>
        <pc:spChg chg="del">
          <ac:chgData name="#SAFFRON SALMAH YEN LIM#" userId="9fb20582-92ee-4430-9cc2-f7d9c16c6fe0" providerId="ADAL" clId="{8015A107-D05F-4B2F-9E21-8F83FEB2CBCC}" dt="2024-04-06T13:23:34.763" v="1928" actId="478"/>
          <ac:spMkLst>
            <pc:docMk/>
            <pc:sldMk cId="4109906499" sldId="377"/>
            <ac:spMk id="3026" creationId="{BF9008B8-D80F-3DF2-D204-E593F24CDBB1}"/>
          </ac:spMkLst>
        </pc:spChg>
        <pc:spChg chg="del">
          <ac:chgData name="#SAFFRON SALMAH YEN LIM#" userId="9fb20582-92ee-4430-9cc2-f7d9c16c6fe0" providerId="ADAL" clId="{8015A107-D05F-4B2F-9E21-8F83FEB2CBCC}" dt="2024-04-06T13:23:34.763" v="1928" actId="478"/>
          <ac:spMkLst>
            <pc:docMk/>
            <pc:sldMk cId="4109906499" sldId="377"/>
            <ac:spMk id="3027" creationId="{B50A08A6-D203-402D-463A-09A05AFFB08E}"/>
          </ac:spMkLst>
        </pc:spChg>
        <pc:spChg chg="del">
          <ac:chgData name="#SAFFRON SALMAH YEN LIM#" userId="9fb20582-92ee-4430-9cc2-f7d9c16c6fe0" providerId="ADAL" clId="{8015A107-D05F-4B2F-9E21-8F83FEB2CBCC}" dt="2024-04-06T13:23:34.763" v="1928" actId="478"/>
          <ac:spMkLst>
            <pc:docMk/>
            <pc:sldMk cId="4109906499" sldId="377"/>
            <ac:spMk id="3028" creationId="{A64CE80B-5CF4-15BF-ED5B-FD095ADE4A9D}"/>
          </ac:spMkLst>
        </pc:spChg>
        <pc:spChg chg="del">
          <ac:chgData name="#SAFFRON SALMAH YEN LIM#" userId="9fb20582-92ee-4430-9cc2-f7d9c16c6fe0" providerId="ADAL" clId="{8015A107-D05F-4B2F-9E21-8F83FEB2CBCC}" dt="2024-04-06T13:23:34.763" v="1928" actId="478"/>
          <ac:spMkLst>
            <pc:docMk/>
            <pc:sldMk cId="4109906499" sldId="377"/>
            <ac:spMk id="3029" creationId="{5155DCBE-5949-DA2A-5FEF-638594762304}"/>
          </ac:spMkLst>
        </pc:spChg>
        <pc:spChg chg="mod">
          <ac:chgData name="#SAFFRON SALMAH YEN LIM#" userId="9fb20582-92ee-4430-9cc2-f7d9c16c6fe0" providerId="ADAL" clId="{8015A107-D05F-4B2F-9E21-8F83FEB2CBCC}" dt="2024-04-06T13:25:15.003" v="2058" actId="1035"/>
          <ac:spMkLst>
            <pc:docMk/>
            <pc:sldMk cId="4109906499" sldId="377"/>
            <ac:spMk id="3030" creationId="{D5AD4257-7A8D-DFBE-1A4A-64838E494CC5}"/>
          </ac:spMkLst>
        </pc:spChg>
        <pc:picChg chg="mod">
          <ac:chgData name="#SAFFRON SALMAH YEN LIM#" userId="9fb20582-92ee-4430-9cc2-f7d9c16c6fe0" providerId="ADAL" clId="{8015A107-D05F-4B2F-9E21-8F83FEB2CBCC}" dt="2024-04-06T13:25:07.215" v="2031" actId="1036"/>
          <ac:picMkLst>
            <pc:docMk/>
            <pc:sldMk cId="4109906499" sldId="377"/>
            <ac:picMk id="3031" creationId="{399D2721-D023-0981-0CE0-EF49C3DB6FD0}"/>
          </ac:picMkLst>
        </pc:picChg>
      </pc:sldChg>
      <pc:sldChg chg="addSp delSp modSp add mod modNotesTx">
        <pc:chgData name="#SAFFRON SALMAH YEN LIM#" userId="9fb20582-92ee-4430-9cc2-f7d9c16c6fe0" providerId="ADAL" clId="{8015A107-D05F-4B2F-9E21-8F83FEB2CBCC}" dt="2024-04-22T10:50:58.817" v="6866" actId="20577"/>
        <pc:sldMkLst>
          <pc:docMk/>
          <pc:sldMk cId="38482697" sldId="378"/>
        </pc:sldMkLst>
        <pc:spChg chg="add del mod">
          <ac:chgData name="#SAFFRON SALMAH YEN LIM#" userId="9fb20582-92ee-4430-9cc2-f7d9c16c6fe0" providerId="ADAL" clId="{8015A107-D05F-4B2F-9E21-8F83FEB2CBCC}" dt="2024-04-06T13:24:44.704" v="2011" actId="478"/>
          <ac:spMkLst>
            <pc:docMk/>
            <pc:sldMk cId="38482697" sldId="378"/>
            <ac:spMk id="3" creationId="{109DD2A9-D462-2203-D44D-AF56735C8BDC}"/>
          </ac:spMkLst>
        </pc:spChg>
        <pc:spChg chg="mod">
          <ac:chgData name="#SAFFRON SALMAH YEN LIM#" userId="9fb20582-92ee-4430-9cc2-f7d9c16c6fe0" providerId="ADAL" clId="{8015A107-D05F-4B2F-9E21-8F83FEB2CBCC}" dt="2024-04-06T13:24:55.698" v="2016" actId="207"/>
          <ac:spMkLst>
            <pc:docMk/>
            <pc:sldMk cId="38482697" sldId="378"/>
            <ac:spMk id="3321" creationId="{7B778E84-B375-11BD-CC1B-DF69C39026E7}"/>
          </ac:spMkLst>
        </pc:spChg>
        <pc:spChg chg="del">
          <ac:chgData name="#SAFFRON SALMAH YEN LIM#" userId="9fb20582-92ee-4430-9cc2-f7d9c16c6fe0" providerId="ADAL" clId="{8015A107-D05F-4B2F-9E21-8F83FEB2CBCC}" dt="2024-04-06T13:24:41.863" v="2010" actId="478"/>
          <ac:spMkLst>
            <pc:docMk/>
            <pc:sldMk cId="38482697" sldId="378"/>
            <ac:spMk id="3322" creationId="{B9F9E30D-22B3-A8E1-224A-471C1F999BE0}"/>
          </ac:spMkLst>
        </pc:spChg>
        <pc:spChg chg="del">
          <ac:chgData name="#SAFFRON SALMAH YEN LIM#" userId="9fb20582-92ee-4430-9cc2-f7d9c16c6fe0" providerId="ADAL" clId="{8015A107-D05F-4B2F-9E21-8F83FEB2CBCC}" dt="2024-04-06T13:25:24.360" v="2059" actId="478"/>
          <ac:spMkLst>
            <pc:docMk/>
            <pc:sldMk cId="38482697" sldId="378"/>
            <ac:spMk id="3324" creationId="{EDE20E8D-26B5-63B4-5C85-9A6C93ABB5B1}"/>
          </ac:spMkLst>
        </pc:spChg>
        <pc:spChg chg="del">
          <ac:chgData name="#SAFFRON SALMAH YEN LIM#" userId="9fb20582-92ee-4430-9cc2-f7d9c16c6fe0" providerId="ADAL" clId="{8015A107-D05F-4B2F-9E21-8F83FEB2CBCC}" dt="2024-04-06T13:25:24.360" v="2059" actId="478"/>
          <ac:spMkLst>
            <pc:docMk/>
            <pc:sldMk cId="38482697" sldId="378"/>
            <ac:spMk id="3325" creationId="{1AB05B1D-0E04-0478-521B-6817355F7838}"/>
          </ac:spMkLst>
        </pc:spChg>
        <pc:spChg chg="del">
          <ac:chgData name="#SAFFRON SALMAH YEN LIM#" userId="9fb20582-92ee-4430-9cc2-f7d9c16c6fe0" providerId="ADAL" clId="{8015A107-D05F-4B2F-9E21-8F83FEB2CBCC}" dt="2024-04-06T13:25:24.360" v="2059" actId="478"/>
          <ac:spMkLst>
            <pc:docMk/>
            <pc:sldMk cId="38482697" sldId="378"/>
            <ac:spMk id="3326" creationId="{5352E703-30D8-C764-10A8-E98BF55D72F9}"/>
          </ac:spMkLst>
        </pc:spChg>
        <pc:spChg chg="del">
          <ac:chgData name="#SAFFRON SALMAH YEN LIM#" userId="9fb20582-92ee-4430-9cc2-f7d9c16c6fe0" providerId="ADAL" clId="{8015A107-D05F-4B2F-9E21-8F83FEB2CBCC}" dt="2024-04-06T13:25:24.360" v="2059" actId="478"/>
          <ac:spMkLst>
            <pc:docMk/>
            <pc:sldMk cId="38482697" sldId="378"/>
            <ac:spMk id="3327" creationId="{9477A7C6-6923-6034-62E4-3CBB04616246}"/>
          </ac:spMkLst>
        </pc:spChg>
      </pc:sldChg>
      <pc:sldChg chg="modSp mod">
        <pc:chgData name="#SAFFRON SALMAH YEN LIM#" userId="9fb20582-92ee-4430-9cc2-f7d9c16c6fe0" providerId="ADAL" clId="{8015A107-D05F-4B2F-9E21-8F83FEB2CBCC}" dt="2024-04-08T05:59:53.648" v="2215" actId="122"/>
        <pc:sldMkLst>
          <pc:docMk/>
          <pc:sldMk cId="1960036134" sldId="379"/>
        </pc:sldMkLst>
        <pc:spChg chg="mod">
          <ac:chgData name="#SAFFRON SALMAH YEN LIM#" userId="9fb20582-92ee-4430-9cc2-f7d9c16c6fe0" providerId="ADAL" clId="{8015A107-D05F-4B2F-9E21-8F83FEB2CBCC}" dt="2024-04-08T05:59:53.648" v="2215" actId="122"/>
          <ac:spMkLst>
            <pc:docMk/>
            <pc:sldMk cId="1960036134" sldId="379"/>
            <ac:spMk id="12" creationId="{033A7D01-DB0C-BC9C-2ED6-AE4C0A5B91B3}"/>
          </ac:spMkLst>
        </pc:spChg>
      </pc:sldChg>
      <pc:sldChg chg="addSp delSp modSp add del mod">
        <pc:chgData name="#SAFFRON SALMAH YEN LIM#" userId="9fb20582-92ee-4430-9cc2-f7d9c16c6fe0" providerId="ADAL" clId="{8015A107-D05F-4B2F-9E21-8F83FEB2CBCC}" dt="2024-04-08T06:42:18.930" v="3689" actId="47"/>
        <pc:sldMkLst>
          <pc:docMk/>
          <pc:sldMk cId="420432515" sldId="381"/>
        </pc:sldMkLst>
        <pc:spChg chg="mod">
          <ac:chgData name="#SAFFRON SALMAH YEN LIM#" userId="9fb20582-92ee-4430-9cc2-f7d9c16c6fe0" providerId="ADAL" clId="{8015A107-D05F-4B2F-9E21-8F83FEB2CBCC}" dt="2024-04-08T06:00:36.421" v="2218" actId="20577"/>
          <ac:spMkLst>
            <pc:docMk/>
            <pc:sldMk cId="420432515" sldId="381"/>
            <ac:spMk id="2" creationId="{788D9FE0-BDB7-E344-0C12-23A8C3187388}"/>
          </ac:spMkLst>
        </pc:spChg>
        <pc:spChg chg="mod">
          <ac:chgData name="#SAFFRON SALMAH YEN LIM#" userId="9fb20582-92ee-4430-9cc2-f7d9c16c6fe0" providerId="ADAL" clId="{8015A107-D05F-4B2F-9E21-8F83FEB2CBCC}" dt="2024-04-08T06:01:37.065" v="2437" actId="20577"/>
          <ac:spMkLst>
            <pc:docMk/>
            <pc:sldMk cId="420432515" sldId="381"/>
            <ac:spMk id="3" creationId="{4ED1E2C6-8559-E65B-2AB7-8C7A4F802058}"/>
          </ac:spMkLst>
        </pc:spChg>
        <pc:spChg chg="add del mod">
          <ac:chgData name="#SAFFRON SALMAH YEN LIM#" userId="9fb20582-92ee-4430-9cc2-f7d9c16c6fe0" providerId="ADAL" clId="{8015A107-D05F-4B2F-9E21-8F83FEB2CBCC}" dt="2024-04-08T06:17:43.822" v="2701" actId="478"/>
          <ac:spMkLst>
            <pc:docMk/>
            <pc:sldMk cId="420432515" sldId="381"/>
            <ac:spMk id="4" creationId="{565D5410-E344-D0DD-9B76-4996553F133C}"/>
          </ac:spMkLst>
        </pc:spChg>
      </pc:sldChg>
      <pc:sldChg chg="modSp add mod modShow">
        <pc:chgData name="#SAFFRON SALMAH YEN LIM#" userId="9fb20582-92ee-4430-9cc2-f7d9c16c6fe0" providerId="ADAL" clId="{8015A107-D05F-4B2F-9E21-8F83FEB2CBCC}" dt="2024-04-22T11:52:22.046" v="10984" actId="729"/>
        <pc:sldMkLst>
          <pc:docMk/>
          <pc:sldMk cId="1448316825" sldId="382"/>
        </pc:sldMkLst>
        <pc:spChg chg="mod">
          <ac:chgData name="#SAFFRON SALMAH YEN LIM#" userId="9fb20582-92ee-4430-9cc2-f7d9c16c6fe0" providerId="ADAL" clId="{8015A107-D05F-4B2F-9E21-8F83FEB2CBCC}" dt="2024-04-22T11:43:03.739" v="10699" actId="1076"/>
          <ac:spMkLst>
            <pc:docMk/>
            <pc:sldMk cId="1448316825" sldId="382"/>
            <ac:spMk id="2" creationId="{F906A6B0-6537-DE79-DC04-15DC14742561}"/>
          </ac:spMkLst>
        </pc:spChg>
        <pc:spChg chg="mod">
          <ac:chgData name="#SAFFRON SALMAH YEN LIM#" userId="9fb20582-92ee-4430-9cc2-f7d9c16c6fe0" providerId="ADAL" clId="{8015A107-D05F-4B2F-9E21-8F83FEB2CBCC}" dt="2024-04-08T06:03:21.612" v="2565" actId="20577"/>
          <ac:spMkLst>
            <pc:docMk/>
            <pc:sldMk cId="1448316825" sldId="382"/>
            <ac:spMk id="3" creationId="{D1BF0013-88B3-A415-F5B8-F950AA75400E}"/>
          </ac:spMkLst>
        </pc:spChg>
      </pc:sldChg>
      <pc:sldChg chg="addSp delSp modSp add mod modNotesTx">
        <pc:chgData name="#SAFFRON SALMAH YEN LIM#" userId="9fb20582-92ee-4430-9cc2-f7d9c16c6fe0" providerId="ADAL" clId="{8015A107-D05F-4B2F-9E21-8F83FEB2CBCC}" dt="2024-04-08T06:42:03.078" v="3688"/>
        <pc:sldMkLst>
          <pc:docMk/>
          <pc:sldMk cId="2745983093" sldId="383"/>
        </pc:sldMkLst>
        <pc:spChg chg="mod">
          <ac:chgData name="#SAFFRON SALMAH YEN LIM#" userId="9fb20582-92ee-4430-9cc2-f7d9c16c6fe0" providerId="ADAL" clId="{8015A107-D05F-4B2F-9E21-8F83FEB2CBCC}" dt="2024-04-08T06:17:55.009" v="2702" actId="122"/>
          <ac:spMkLst>
            <pc:docMk/>
            <pc:sldMk cId="2745983093" sldId="383"/>
            <ac:spMk id="2" creationId="{68D872CF-6CE4-86C1-650F-9A12CF558C46}"/>
          </ac:spMkLst>
        </pc:spChg>
        <pc:spChg chg="del mod">
          <ac:chgData name="#SAFFRON SALMAH YEN LIM#" userId="9fb20582-92ee-4430-9cc2-f7d9c16c6fe0" providerId="ADAL" clId="{8015A107-D05F-4B2F-9E21-8F83FEB2CBCC}" dt="2024-04-08T06:17:59.646" v="2703" actId="478"/>
          <ac:spMkLst>
            <pc:docMk/>
            <pc:sldMk cId="2745983093" sldId="383"/>
            <ac:spMk id="3" creationId="{CAA0608A-3AB2-67F8-8428-CBFA8236D02B}"/>
          </ac:spMkLst>
        </pc:spChg>
        <pc:spChg chg="mod">
          <ac:chgData name="#SAFFRON SALMAH YEN LIM#" userId="9fb20582-92ee-4430-9cc2-f7d9c16c6fe0" providerId="ADAL" clId="{8015A107-D05F-4B2F-9E21-8F83FEB2CBCC}" dt="2024-04-08T06:42:00.195" v="3686" actId="1076"/>
          <ac:spMkLst>
            <pc:docMk/>
            <pc:sldMk cId="2745983093" sldId="383"/>
            <ac:spMk id="4" creationId="{270B4954-68F3-C89D-EFAD-68632B373620}"/>
          </ac:spMkLst>
        </pc:spChg>
        <pc:spChg chg="add mod">
          <ac:chgData name="#SAFFRON SALMAH YEN LIM#" userId="9fb20582-92ee-4430-9cc2-f7d9c16c6fe0" providerId="ADAL" clId="{8015A107-D05F-4B2F-9E21-8F83FEB2CBCC}" dt="2024-04-08T06:42:00.195" v="3686" actId="1076"/>
          <ac:spMkLst>
            <pc:docMk/>
            <pc:sldMk cId="2745983093" sldId="383"/>
            <ac:spMk id="7" creationId="{05C88D64-84D4-F30A-75C7-EA480A6E0115}"/>
          </ac:spMkLst>
        </pc:spChg>
        <pc:spChg chg="add mod">
          <ac:chgData name="#SAFFRON SALMAH YEN LIM#" userId="9fb20582-92ee-4430-9cc2-f7d9c16c6fe0" providerId="ADAL" clId="{8015A107-D05F-4B2F-9E21-8F83FEB2CBCC}" dt="2024-04-08T06:42:00.195" v="3686" actId="1076"/>
          <ac:spMkLst>
            <pc:docMk/>
            <pc:sldMk cId="2745983093" sldId="383"/>
            <ac:spMk id="11" creationId="{E282374F-4F44-C950-00A2-6478EA958A44}"/>
          </ac:spMkLst>
        </pc:spChg>
        <pc:spChg chg="add mod">
          <ac:chgData name="#SAFFRON SALMAH YEN LIM#" userId="9fb20582-92ee-4430-9cc2-f7d9c16c6fe0" providerId="ADAL" clId="{8015A107-D05F-4B2F-9E21-8F83FEB2CBCC}" dt="2024-04-08T06:42:00.195" v="3686" actId="1076"/>
          <ac:spMkLst>
            <pc:docMk/>
            <pc:sldMk cId="2745983093" sldId="383"/>
            <ac:spMk id="15" creationId="{B8E9049F-0297-04C6-FE1C-AAD1D9A7B86C}"/>
          </ac:spMkLst>
        </pc:spChg>
        <pc:spChg chg="add mod">
          <ac:chgData name="#SAFFRON SALMAH YEN LIM#" userId="9fb20582-92ee-4430-9cc2-f7d9c16c6fe0" providerId="ADAL" clId="{8015A107-D05F-4B2F-9E21-8F83FEB2CBCC}" dt="2024-04-08T06:42:00.195" v="3686" actId="1076"/>
          <ac:spMkLst>
            <pc:docMk/>
            <pc:sldMk cId="2745983093" sldId="383"/>
            <ac:spMk id="19" creationId="{1D973B61-7C37-82E0-DB52-3B3FC28F1834}"/>
          </ac:spMkLst>
        </pc:spChg>
        <pc:spChg chg="add mod">
          <ac:chgData name="#SAFFRON SALMAH YEN LIM#" userId="9fb20582-92ee-4430-9cc2-f7d9c16c6fe0" providerId="ADAL" clId="{8015A107-D05F-4B2F-9E21-8F83FEB2CBCC}" dt="2024-04-08T06:42:00.195" v="3686" actId="1076"/>
          <ac:spMkLst>
            <pc:docMk/>
            <pc:sldMk cId="2745983093" sldId="383"/>
            <ac:spMk id="20" creationId="{7A3EFA43-E6F7-331A-2F11-28C3006FCCBD}"/>
          </ac:spMkLst>
        </pc:spChg>
        <pc:spChg chg="add mod">
          <ac:chgData name="#SAFFRON SALMAH YEN LIM#" userId="9fb20582-92ee-4430-9cc2-f7d9c16c6fe0" providerId="ADAL" clId="{8015A107-D05F-4B2F-9E21-8F83FEB2CBCC}" dt="2024-04-08T06:42:00.195" v="3686" actId="1076"/>
          <ac:spMkLst>
            <pc:docMk/>
            <pc:sldMk cId="2745983093" sldId="383"/>
            <ac:spMk id="21" creationId="{ED25B50F-0DD0-15FD-C28D-12AC558AD4DE}"/>
          </ac:spMkLst>
        </pc:spChg>
        <pc:spChg chg="add mod">
          <ac:chgData name="#SAFFRON SALMAH YEN LIM#" userId="9fb20582-92ee-4430-9cc2-f7d9c16c6fe0" providerId="ADAL" clId="{8015A107-D05F-4B2F-9E21-8F83FEB2CBCC}" dt="2024-04-08T06:42:00.195" v="3686" actId="1076"/>
          <ac:spMkLst>
            <pc:docMk/>
            <pc:sldMk cId="2745983093" sldId="383"/>
            <ac:spMk id="22" creationId="{4DA1F3CE-DA15-782F-E0B3-75C3214FEA11}"/>
          </ac:spMkLst>
        </pc:spChg>
        <pc:spChg chg="add mod">
          <ac:chgData name="#SAFFRON SALMAH YEN LIM#" userId="9fb20582-92ee-4430-9cc2-f7d9c16c6fe0" providerId="ADAL" clId="{8015A107-D05F-4B2F-9E21-8F83FEB2CBCC}" dt="2024-04-08T06:42:00.195" v="3686" actId="1076"/>
          <ac:spMkLst>
            <pc:docMk/>
            <pc:sldMk cId="2745983093" sldId="383"/>
            <ac:spMk id="23" creationId="{EF0DF624-CE39-8298-3784-FB9D8E181717}"/>
          </ac:spMkLst>
        </pc:spChg>
        <pc:spChg chg="add mod">
          <ac:chgData name="#SAFFRON SALMAH YEN LIM#" userId="9fb20582-92ee-4430-9cc2-f7d9c16c6fe0" providerId="ADAL" clId="{8015A107-D05F-4B2F-9E21-8F83FEB2CBCC}" dt="2024-04-08T06:42:00.195" v="3686" actId="1076"/>
          <ac:spMkLst>
            <pc:docMk/>
            <pc:sldMk cId="2745983093" sldId="383"/>
            <ac:spMk id="24" creationId="{5D69FADE-A59E-B023-A5EB-17AB76E8AA68}"/>
          </ac:spMkLst>
        </pc:spChg>
        <pc:picChg chg="add del mod">
          <ac:chgData name="#SAFFRON SALMAH YEN LIM#" userId="9fb20582-92ee-4430-9cc2-f7d9c16c6fe0" providerId="ADAL" clId="{8015A107-D05F-4B2F-9E21-8F83FEB2CBCC}" dt="2024-04-08T06:29:12.725" v="3227" actId="478"/>
          <ac:picMkLst>
            <pc:docMk/>
            <pc:sldMk cId="2745983093" sldId="383"/>
            <ac:picMk id="6" creationId="{51C23CAD-FC33-3C34-CA2F-EAEB95A52A7C}"/>
          </ac:picMkLst>
        </pc:picChg>
        <pc:picChg chg="add mod">
          <ac:chgData name="#SAFFRON SALMAH YEN LIM#" userId="9fb20582-92ee-4430-9cc2-f7d9c16c6fe0" providerId="ADAL" clId="{8015A107-D05F-4B2F-9E21-8F83FEB2CBCC}" dt="2024-04-08T06:42:00.195" v="3686" actId="1076"/>
          <ac:picMkLst>
            <pc:docMk/>
            <pc:sldMk cId="2745983093" sldId="383"/>
            <ac:picMk id="8" creationId="{4AAEB53E-0473-80C7-87D2-EE5ADF1721D6}"/>
          </ac:picMkLst>
        </pc:picChg>
        <pc:picChg chg="add mod">
          <ac:chgData name="#SAFFRON SALMAH YEN LIM#" userId="9fb20582-92ee-4430-9cc2-f7d9c16c6fe0" providerId="ADAL" clId="{8015A107-D05F-4B2F-9E21-8F83FEB2CBCC}" dt="2024-04-08T06:42:00.195" v="3686" actId="1076"/>
          <ac:picMkLst>
            <pc:docMk/>
            <pc:sldMk cId="2745983093" sldId="383"/>
            <ac:picMk id="10" creationId="{86304C4E-031A-AFA2-42EE-F54A4FA7D4B1}"/>
          </ac:picMkLst>
        </pc:picChg>
        <pc:picChg chg="add del mod">
          <ac:chgData name="#SAFFRON SALMAH YEN LIM#" userId="9fb20582-92ee-4430-9cc2-f7d9c16c6fe0" providerId="ADAL" clId="{8015A107-D05F-4B2F-9E21-8F83FEB2CBCC}" dt="2024-04-08T06:31:07.784" v="3330" actId="478"/>
          <ac:picMkLst>
            <pc:docMk/>
            <pc:sldMk cId="2745983093" sldId="383"/>
            <ac:picMk id="12" creationId="{22BE9521-BA97-EE60-7A3E-74E569B9C2E0}"/>
          </ac:picMkLst>
        </pc:picChg>
        <pc:picChg chg="add mod">
          <ac:chgData name="#SAFFRON SALMAH YEN LIM#" userId="9fb20582-92ee-4430-9cc2-f7d9c16c6fe0" providerId="ADAL" clId="{8015A107-D05F-4B2F-9E21-8F83FEB2CBCC}" dt="2024-04-08T06:42:00.195" v="3686" actId="1076"/>
          <ac:picMkLst>
            <pc:docMk/>
            <pc:sldMk cId="2745983093" sldId="383"/>
            <ac:picMk id="14" creationId="{C35CCC03-53CA-282D-8935-08F1448687AE}"/>
          </ac:picMkLst>
        </pc:picChg>
        <pc:picChg chg="add del mod">
          <ac:chgData name="#SAFFRON SALMAH YEN LIM#" userId="9fb20582-92ee-4430-9cc2-f7d9c16c6fe0" providerId="ADAL" clId="{8015A107-D05F-4B2F-9E21-8F83FEB2CBCC}" dt="2024-04-08T06:32:31.369" v="3340" actId="478"/>
          <ac:picMkLst>
            <pc:docMk/>
            <pc:sldMk cId="2745983093" sldId="383"/>
            <ac:picMk id="16" creationId="{4AF25AA5-5808-B007-6165-95BF814CF9C6}"/>
          </ac:picMkLst>
        </pc:picChg>
        <pc:picChg chg="add mod">
          <ac:chgData name="#SAFFRON SALMAH YEN LIM#" userId="9fb20582-92ee-4430-9cc2-f7d9c16c6fe0" providerId="ADAL" clId="{8015A107-D05F-4B2F-9E21-8F83FEB2CBCC}" dt="2024-04-08T06:42:00.195" v="3686" actId="1076"/>
          <ac:picMkLst>
            <pc:docMk/>
            <pc:sldMk cId="2745983093" sldId="383"/>
            <ac:picMk id="18" creationId="{06097896-05E3-90EE-B7D9-97113ADE938B}"/>
          </ac:picMkLst>
        </pc:picChg>
      </pc:sldChg>
      <pc:sldChg chg="addSp delSp modSp add mod modNotesTx">
        <pc:chgData name="#SAFFRON SALMAH YEN LIM#" userId="9fb20582-92ee-4430-9cc2-f7d9c16c6fe0" providerId="ADAL" clId="{8015A107-D05F-4B2F-9E21-8F83FEB2CBCC}" dt="2024-04-22T11:00:21.447" v="7955" actId="20577"/>
        <pc:sldMkLst>
          <pc:docMk/>
          <pc:sldMk cId="425373915" sldId="384"/>
        </pc:sldMkLst>
        <pc:spChg chg="mod">
          <ac:chgData name="#SAFFRON SALMAH YEN LIM#" userId="9fb20582-92ee-4430-9cc2-f7d9c16c6fe0" providerId="ADAL" clId="{8015A107-D05F-4B2F-9E21-8F83FEB2CBCC}" dt="2024-04-08T07:03:04.815" v="4004" actId="20577"/>
          <ac:spMkLst>
            <pc:docMk/>
            <pc:sldMk cId="425373915" sldId="384"/>
            <ac:spMk id="2" creationId="{DFDE707C-82BA-C482-85F9-11457FD7C775}"/>
          </ac:spMkLst>
        </pc:spChg>
        <pc:spChg chg="add del mod">
          <ac:chgData name="#SAFFRON SALMAH YEN LIM#" userId="9fb20582-92ee-4430-9cc2-f7d9c16c6fe0" providerId="ADAL" clId="{8015A107-D05F-4B2F-9E21-8F83FEB2CBCC}" dt="2024-04-08T07:31:51.104" v="4264" actId="478"/>
          <ac:spMkLst>
            <pc:docMk/>
            <pc:sldMk cId="425373915" sldId="384"/>
            <ac:spMk id="5" creationId="{26235B60-A70D-8950-8242-953E1639300F}"/>
          </ac:spMkLst>
        </pc:spChg>
        <pc:spChg chg="add del">
          <ac:chgData name="#SAFFRON SALMAH YEN LIM#" userId="9fb20582-92ee-4430-9cc2-f7d9c16c6fe0" providerId="ADAL" clId="{8015A107-D05F-4B2F-9E21-8F83FEB2CBCC}" dt="2024-04-20T06:53:01.070" v="4755" actId="22"/>
          <ac:spMkLst>
            <pc:docMk/>
            <pc:sldMk cId="425373915" sldId="384"/>
            <ac:spMk id="5" creationId="{9688F68B-852E-8025-9B78-74665A31A67A}"/>
          </ac:spMkLst>
        </pc:spChg>
        <pc:spChg chg="add del mod">
          <ac:chgData name="#SAFFRON SALMAH YEN LIM#" userId="9fb20582-92ee-4430-9cc2-f7d9c16c6fe0" providerId="ADAL" clId="{8015A107-D05F-4B2F-9E21-8F83FEB2CBCC}" dt="2024-04-20T06:54:35.259" v="4803" actId="478"/>
          <ac:spMkLst>
            <pc:docMk/>
            <pc:sldMk cId="425373915" sldId="384"/>
            <ac:spMk id="6" creationId="{C3D098B8-5395-13C3-56E2-67FA387C28DB}"/>
          </ac:spMkLst>
        </pc:spChg>
        <pc:spChg chg="add del mod">
          <ac:chgData name="#SAFFRON SALMAH YEN LIM#" userId="9fb20582-92ee-4430-9cc2-f7d9c16c6fe0" providerId="ADAL" clId="{8015A107-D05F-4B2F-9E21-8F83FEB2CBCC}" dt="2024-04-08T07:31:48.850" v="4263" actId="478"/>
          <ac:spMkLst>
            <pc:docMk/>
            <pc:sldMk cId="425373915" sldId="384"/>
            <ac:spMk id="8" creationId="{B5EA282C-C073-CB6A-DB10-B2F31FA380B5}"/>
          </ac:spMkLst>
        </pc:spChg>
        <pc:spChg chg="add del mod">
          <ac:chgData name="#SAFFRON SALMAH YEN LIM#" userId="9fb20582-92ee-4430-9cc2-f7d9c16c6fe0" providerId="ADAL" clId="{8015A107-D05F-4B2F-9E21-8F83FEB2CBCC}" dt="2024-04-08T07:31:45.053" v="4262" actId="478"/>
          <ac:spMkLst>
            <pc:docMk/>
            <pc:sldMk cId="425373915" sldId="384"/>
            <ac:spMk id="9" creationId="{3FC788D5-1758-E463-02EE-1094320B89AB}"/>
          </ac:spMkLst>
        </pc:spChg>
        <pc:spChg chg="del">
          <ac:chgData name="#SAFFRON SALMAH YEN LIM#" userId="9fb20582-92ee-4430-9cc2-f7d9c16c6fe0" providerId="ADAL" clId="{8015A107-D05F-4B2F-9E21-8F83FEB2CBCC}" dt="2024-04-08T07:06:39.914" v="4005" actId="478"/>
          <ac:spMkLst>
            <pc:docMk/>
            <pc:sldMk cId="425373915" sldId="384"/>
            <ac:spMk id="10" creationId="{BC687BAB-9C41-6262-43D2-E87452731DB2}"/>
          </ac:spMkLst>
        </pc:spChg>
        <pc:spChg chg="add mod">
          <ac:chgData name="#SAFFRON SALMAH YEN LIM#" userId="9fb20582-92ee-4430-9cc2-f7d9c16c6fe0" providerId="ADAL" clId="{8015A107-D05F-4B2F-9E21-8F83FEB2CBCC}" dt="2024-04-20T06:57:55.146" v="4935" actId="113"/>
          <ac:spMkLst>
            <pc:docMk/>
            <pc:sldMk cId="425373915" sldId="384"/>
            <ac:spMk id="11" creationId="{F2EA1AF8-E61A-9606-4495-61BD88FA9E83}"/>
          </ac:spMkLst>
        </pc:spChg>
        <pc:spChg chg="add del mod">
          <ac:chgData name="#SAFFRON SALMAH YEN LIM#" userId="9fb20582-92ee-4430-9cc2-f7d9c16c6fe0" providerId="ADAL" clId="{8015A107-D05F-4B2F-9E21-8F83FEB2CBCC}" dt="2024-04-08T07:31:42.844" v="4261" actId="478"/>
          <ac:spMkLst>
            <pc:docMk/>
            <pc:sldMk cId="425373915" sldId="384"/>
            <ac:spMk id="12" creationId="{714C2329-63F1-B4F3-86F1-1671CF7CD1E5}"/>
          </ac:spMkLst>
        </pc:spChg>
        <pc:spChg chg="del">
          <ac:chgData name="#SAFFRON SALMAH YEN LIM#" userId="9fb20582-92ee-4430-9cc2-f7d9c16c6fe0" providerId="ADAL" clId="{8015A107-D05F-4B2F-9E21-8F83FEB2CBCC}" dt="2024-04-08T07:06:39.914" v="4005" actId="478"/>
          <ac:spMkLst>
            <pc:docMk/>
            <pc:sldMk cId="425373915" sldId="384"/>
            <ac:spMk id="13" creationId="{5910D857-11D5-BFD0-CAA9-76A840F62365}"/>
          </ac:spMkLst>
        </pc:spChg>
        <pc:spChg chg="del">
          <ac:chgData name="#SAFFRON SALMAH YEN LIM#" userId="9fb20582-92ee-4430-9cc2-f7d9c16c6fe0" providerId="ADAL" clId="{8015A107-D05F-4B2F-9E21-8F83FEB2CBCC}" dt="2024-04-08T07:06:39.914" v="4005" actId="478"/>
          <ac:spMkLst>
            <pc:docMk/>
            <pc:sldMk cId="425373915" sldId="384"/>
            <ac:spMk id="16" creationId="{83E633C7-5B48-52DE-D8D3-326ACE831EEB}"/>
          </ac:spMkLst>
        </pc:spChg>
        <pc:spChg chg="del">
          <ac:chgData name="#SAFFRON SALMAH YEN LIM#" userId="9fb20582-92ee-4430-9cc2-f7d9c16c6fe0" providerId="ADAL" clId="{8015A107-D05F-4B2F-9E21-8F83FEB2CBCC}" dt="2024-04-08T07:06:39.914" v="4005" actId="478"/>
          <ac:spMkLst>
            <pc:docMk/>
            <pc:sldMk cId="425373915" sldId="384"/>
            <ac:spMk id="19" creationId="{622F98CE-7D50-F4CA-DF81-85AE96ED19EF}"/>
          </ac:spMkLst>
        </pc:spChg>
        <pc:picChg chg="add mod">
          <ac:chgData name="#SAFFRON SALMAH YEN LIM#" userId="9fb20582-92ee-4430-9cc2-f7d9c16c6fe0" providerId="ADAL" clId="{8015A107-D05F-4B2F-9E21-8F83FEB2CBCC}" dt="2024-04-20T06:54:51.618" v="4811" actId="1076"/>
          <ac:picMkLst>
            <pc:docMk/>
            <pc:sldMk cId="425373915" sldId="384"/>
            <ac:picMk id="4" creationId="{6C10D3A4-AE7A-1F9D-7BE6-1A059B676AA9}"/>
          </ac:picMkLst>
        </pc:picChg>
        <pc:picChg chg="del">
          <ac:chgData name="#SAFFRON SALMAH YEN LIM#" userId="9fb20582-92ee-4430-9cc2-f7d9c16c6fe0" providerId="ADAL" clId="{8015A107-D05F-4B2F-9E21-8F83FEB2CBCC}" dt="2024-04-08T07:06:39.914" v="4005" actId="478"/>
          <ac:picMkLst>
            <pc:docMk/>
            <pc:sldMk cId="425373915" sldId="384"/>
            <ac:picMk id="6" creationId="{C7C509A8-919D-6076-FD15-461A04B93842}"/>
          </ac:picMkLst>
        </pc:picChg>
        <pc:picChg chg="add mod">
          <ac:chgData name="#SAFFRON SALMAH YEN LIM#" userId="9fb20582-92ee-4430-9cc2-f7d9c16c6fe0" providerId="ADAL" clId="{8015A107-D05F-4B2F-9E21-8F83FEB2CBCC}" dt="2024-04-20T06:58:06.991" v="4936" actId="1076"/>
          <ac:picMkLst>
            <pc:docMk/>
            <pc:sldMk cId="425373915" sldId="384"/>
            <ac:picMk id="8" creationId="{3CA1109E-224E-D459-D6C1-1A69239EA36A}"/>
          </ac:picMkLst>
        </pc:picChg>
        <pc:picChg chg="add mod">
          <ac:chgData name="#SAFFRON SALMAH YEN LIM#" userId="9fb20582-92ee-4430-9cc2-f7d9c16c6fe0" providerId="ADAL" clId="{8015A107-D05F-4B2F-9E21-8F83FEB2CBCC}" dt="2024-04-20T06:55:30.452" v="4814" actId="1076"/>
          <ac:picMkLst>
            <pc:docMk/>
            <pc:sldMk cId="425373915" sldId="384"/>
            <ac:picMk id="10" creationId="{72ED20DE-F191-C281-7EE4-55D94BDD90F9}"/>
          </ac:picMkLst>
        </pc:picChg>
        <pc:cxnChg chg="del">
          <ac:chgData name="#SAFFRON SALMAH YEN LIM#" userId="9fb20582-92ee-4430-9cc2-f7d9c16c6fe0" providerId="ADAL" clId="{8015A107-D05F-4B2F-9E21-8F83FEB2CBCC}" dt="2024-04-08T07:06:39.914" v="4005" actId="478"/>
          <ac:cxnSpMkLst>
            <pc:docMk/>
            <pc:sldMk cId="425373915" sldId="384"/>
            <ac:cxnSpMk id="7" creationId="{FF248D99-434E-556B-D36C-5B2DDCB1F92C}"/>
          </ac:cxnSpMkLst>
        </pc:cxnChg>
        <pc:cxnChg chg="del">
          <ac:chgData name="#SAFFRON SALMAH YEN LIM#" userId="9fb20582-92ee-4430-9cc2-f7d9c16c6fe0" providerId="ADAL" clId="{8015A107-D05F-4B2F-9E21-8F83FEB2CBCC}" dt="2024-04-08T07:06:39.914" v="4005" actId="478"/>
          <ac:cxnSpMkLst>
            <pc:docMk/>
            <pc:sldMk cId="425373915" sldId="384"/>
            <ac:cxnSpMk id="11" creationId="{AE46BF43-05D1-FBED-746C-04784498F10E}"/>
          </ac:cxnSpMkLst>
        </pc:cxnChg>
        <pc:cxnChg chg="del">
          <ac:chgData name="#SAFFRON SALMAH YEN LIM#" userId="9fb20582-92ee-4430-9cc2-f7d9c16c6fe0" providerId="ADAL" clId="{8015A107-D05F-4B2F-9E21-8F83FEB2CBCC}" dt="2024-04-08T07:06:39.914" v="4005" actId="478"/>
          <ac:cxnSpMkLst>
            <pc:docMk/>
            <pc:sldMk cId="425373915" sldId="384"/>
            <ac:cxnSpMk id="14" creationId="{A308F54D-4D0C-9218-4804-06860C5840AC}"/>
          </ac:cxnSpMkLst>
        </pc:cxnChg>
        <pc:cxnChg chg="del">
          <ac:chgData name="#SAFFRON SALMAH YEN LIM#" userId="9fb20582-92ee-4430-9cc2-f7d9c16c6fe0" providerId="ADAL" clId="{8015A107-D05F-4B2F-9E21-8F83FEB2CBCC}" dt="2024-04-08T07:06:39.914" v="4005" actId="478"/>
          <ac:cxnSpMkLst>
            <pc:docMk/>
            <pc:sldMk cId="425373915" sldId="384"/>
            <ac:cxnSpMk id="17" creationId="{5E39252C-0BC8-A079-AB60-6E9BBAB0F7FA}"/>
          </ac:cxnSpMkLst>
        </pc:cxnChg>
      </pc:sldChg>
      <pc:sldChg chg="addSp delSp modSp add del mod modNotesTx">
        <pc:chgData name="#SAFFRON SALMAH YEN LIM#" userId="9fb20582-92ee-4430-9cc2-f7d9c16c6fe0" providerId="ADAL" clId="{8015A107-D05F-4B2F-9E21-8F83FEB2CBCC}" dt="2024-04-22T13:37:34.762" v="11207" actId="2696"/>
        <pc:sldMkLst>
          <pc:docMk/>
          <pc:sldMk cId="1926714241" sldId="385"/>
        </pc:sldMkLst>
        <pc:spChg chg="mod">
          <ac:chgData name="#SAFFRON SALMAH YEN LIM#" userId="9fb20582-92ee-4430-9cc2-f7d9c16c6fe0" providerId="ADAL" clId="{8015A107-D05F-4B2F-9E21-8F83FEB2CBCC}" dt="2024-04-08T07:48:59.174" v="4483" actId="20577"/>
          <ac:spMkLst>
            <pc:docMk/>
            <pc:sldMk cId="1926714241" sldId="385"/>
            <ac:spMk id="2" creationId="{A97E3D85-3CE0-7A2A-1FDC-F38676E80400}"/>
          </ac:spMkLst>
        </pc:spChg>
        <pc:spChg chg="del mod">
          <ac:chgData name="#SAFFRON SALMAH YEN LIM#" userId="9fb20582-92ee-4430-9cc2-f7d9c16c6fe0" providerId="ADAL" clId="{8015A107-D05F-4B2F-9E21-8F83FEB2CBCC}" dt="2024-04-08T07:49:04.036" v="4484" actId="478"/>
          <ac:spMkLst>
            <pc:docMk/>
            <pc:sldMk cId="1926714241" sldId="385"/>
            <ac:spMk id="4" creationId="{FFF63B81-4931-C5BE-A6F7-3151DFCD3FEC}"/>
          </ac:spMkLst>
        </pc:spChg>
        <pc:spChg chg="add mod">
          <ac:chgData name="#SAFFRON SALMAH YEN LIM#" userId="9fb20582-92ee-4430-9cc2-f7d9c16c6fe0" providerId="ADAL" clId="{8015A107-D05F-4B2F-9E21-8F83FEB2CBCC}" dt="2024-04-08T07:51:17.801" v="4502" actId="14100"/>
          <ac:spMkLst>
            <pc:docMk/>
            <pc:sldMk cId="1926714241" sldId="385"/>
            <ac:spMk id="5" creationId="{4DFEB262-26AC-27AF-0A8C-0964DB4298B6}"/>
          </ac:spMkLst>
        </pc:spChg>
        <pc:spChg chg="del">
          <ac:chgData name="#SAFFRON SALMAH YEN LIM#" userId="9fb20582-92ee-4430-9cc2-f7d9c16c6fe0" providerId="ADAL" clId="{8015A107-D05F-4B2F-9E21-8F83FEB2CBCC}" dt="2024-04-08T07:49:04.036" v="4484" actId="478"/>
          <ac:spMkLst>
            <pc:docMk/>
            <pc:sldMk cId="1926714241" sldId="385"/>
            <ac:spMk id="7" creationId="{F56BD750-00CD-14B0-6736-A38E04E3F90B}"/>
          </ac:spMkLst>
        </pc:spChg>
        <pc:spChg chg="del">
          <ac:chgData name="#SAFFRON SALMAH YEN LIM#" userId="9fb20582-92ee-4430-9cc2-f7d9c16c6fe0" providerId="ADAL" clId="{8015A107-D05F-4B2F-9E21-8F83FEB2CBCC}" dt="2024-04-08T07:49:04.036" v="4484" actId="478"/>
          <ac:spMkLst>
            <pc:docMk/>
            <pc:sldMk cId="1926714241" sldId="385"/>
            <ac:spMk id="8" creationId="{404F4CAE-65CA-D2DD-7765-34423BBFC38B}"/>
          </ac:spMkLst>
        </pc:spChg>
        <pc:spChg chg="add mod">
          <ac:chgData name="#SAFFRON SALMAH YEN LIM#" userId="9fb20582-92ee-4430-9cc2-f7d9c16c6fe0" providerId="ADAL" clId="{8015A107-D05F-4B2F-9E21-8F83FEB2CBCC}" dt="2024-04-08T07:51:34.485" v="4506" actId="14100"/>
          <ac:spMkLst>
            <pc:docMk/>
            <pc:sldMk cId="1926714241" sldId="385"/>
            <ac:spMk id="10" creationId="{81AF580A-9F6A-DEAF-9BF9-4F3D4E97235A}"/>
          </ac:spMkLst>
        </pc:spChg>
        <pc:spChg chg="add mod">
          <ac:chgData name="#SAFFRON SALMAH YEN LIM#" userId="9fb20582-92ee-4430-9cc2-f7d9c16c6fe0" providerId="ADAL" clId="{8015A107-D05F-4B2F-9E21-8F83FEB2CBCC}" dt="2024-04-08T07:51:52.596" v="4508" actId="1076"/>
          <ac:spMkLst>
            <pc:docMk/>
            <pc:sldMk cId="1926714241" sldId="385"/>
            <ac:spMk id="11" creationId="{E0F78A62-E2E9-507F-E149-0E4BB2946EA7}"/>
          </ac:spMkLst>
        </pc:spChg>
        <pc:spChg chg="del">
          <ac:chgData name="#SAFFRON SALMAH YEN LIM#" userId="9fb20582-92ee-4430-9cc2-f7d9c16c6fe0" providerId="ADAL" clId="{8015A107-D05F-4B2F-9E21-8F83FEB2CBCC}" dt="2024-04-08T07:49:04.036" v="4484" actId="478"/>
          <ac:spMkLst>
            <pc:docMk/>
            <pc:sldMk cId="1926714241" sldId="385"/>
            <ac:spMk id="12" creationId="{B6AE59D6-37E3-A160-ABA0-FB548A7430FB}"/>
          </ac:spMkLst>
        </pc:spChg>
        <pc:spChg chg="add mod">
          <ac:chgData name="#SAFFRON SALMAH YEN LIM#" userId="9fb20582-92ee-4430-9cc2-f7d9c16c6fe0" providerId="ADAL" clId="{8015A107-D05F-4B2F-9E21-8F83FEB2CBCC}" dt="2024-04-08T07:53:06.700" v="4513" actId="14100"/>
          <ac:spMkLst>
            <pc:docMk/>
            <pc:sldMk cId="1926714241" sldId="385"/>
            <ac:spMk id="13" creationId="{C96FA9B0-B1DD-D01E-C3B7-0C670932BDC9}"/>
          </ac:spMkLst>
        </pc:spChg>
        <pc:spChg chg="add mod">
          <ac:chgData name="#SAFFRON SALMAH YEN LIM#" userId="9fb20582-92ee-4430-9cc2-f7d9c16c6fe0" providerId="ADAL" clId="{8015A107-D05F-4B2F-9E21-8F83FEB2CBCC}" dt="2024-04-08T07:54:19.063" v="4527" actId="14100"/>
          <ac:spMkLst>
            <pc:docMk/>
            <pc:sldMk cId="1926714241" sldId="385"/>
            <ac:spMk id="14" creationId="{E7473982-0F56-E8ED-4858-3F1867EAAE83}"/>
          </ac:spMkLst>
        </pc:spChg>
        <pc:spChg chg="add mod">
          <ac:chgData name="#SAFFRON SALMAH YEN LIM#" userId="9fb20582-92ee-4430-9cc2-f7d9c16c6fe0" providerId="ADAL" clId="{8015A107-D05F-4B2F-9E21-8F83FEB2CBCC}" dt="2024-04-08T07:54:10.786" v="4526" actId="14100"/>
          <ac:spMkLst>
            <pc:docMk/>
            <pc:sldMk cId="1926714241" sldId="385"/>
            <ac:spMk id="15" creationId="{D72E3CC7-4719-F1CF-5BBE-D923FB2E83B1}"/>
          </ac:spMkLst>
        </pc:spChg>
        <pc:spChg chg="add mod">
          <ac:chgData name="#SAFFRON SALMAH YEN LIM#" userId="9fb20582-92ee-4430-9cc2-f7d9c16c6fe0" providerId="ADAL" clId="{8015A107-D05F-4B2F-9E21-8F83FEB2CBCC}" dt="2024-04-08T07:54:36.099" v="4530" actId="14100"/>
          <ac:spMkLst>
            <pc:docMk/>
            <pc:sldMk cId="1926714241" sldId="385"/>
            <ac:spMk id="16" creationId="{4E4BA111-209E-D79D-B2D2-A221CF50857A}"/>
          </ac:spMkLst>
        </pc:spChg>
        <pc:picChg chg="add mod">
          <ac:chgData name="#SAFFRON SALMAH YEN LIM#" userId="9fb20582-92ee-4430-9cc2-f7d9c16c6fe0" providerId="ADAL" clId="{8015A107-D05F-4B2F-9E21-8F83FEB2CBCC}" dt="2024-04-22T11:10:38.082" v="8856" actId="14100"/>
          <ac:picMkLst>
            <pc:docMk/>
            <pc:sldMk cId="1926714241" sldId="385"/>
            <ac:picMk id="3" creationId="{561B10AE-FDA1-7A00-67D7-F936BA382EDF}"/>
          </ac:picMkLst>
        </pc:picChg>
        <pc:picChg chg="del">
          <ac:chgData name="#SAFFRON SALMAH YEN LIM#" userId="9fb20582-92ee-4430-9cc2-f7d9c16c6fe0" providerId="ADAL" clId="{8015A107-D05F-4B2F-9E21-8F83FEB2CBCC}" dt="2024-04-08T07:49:04.036" v="4484" actId="478"/>
          <ac:picMkLst>
            <pc:docMk/>
            <pc:sldMk cId="1926714241" sldId="385"/>
            <ac:picMk id="6" creationId="{FE4EC79F-5408-1F4E-C6E7-DE2B8B554F92}"/>
          </ac:picMkLst>
        </pc:picChg>
        <pc:inkChg chg="add">
          <ac:chgData name="#SAFFRON SALMAH YEN LIM#" userId="9fb20582-92ee-4430-9cc2-f7d9c16c6fe0" providerId="ADAL" clId="{8015A107-D05F-4B2F-9E21-8F83FEB2CBCC}" dt="2024-04-22T11:15:57.009" v="9340" actId="9405"/>
          <ac:inkMkLst>
            <pc:docMk/>
            <pc:sldMk cId="1926714241" sldId="385"/>
            <ac:inkMk id="4" creationId="{F5649FA9-29E4-2414-08B9-8562123AB5C4}"/>
          </ac:inkMkLst>
        </pc:inkChg>
        <pc:inkChg chg="add">
          <ac:chgData name="#SAFFRON SALMAH YEN LIM#" userId="9fb20582-92ee-4430-9cc2-f7d9c16c6fe0" providerId="ADAL" clId="{8015A107-D05F-4B2F-9E21-8F83FEB2CBCC}" dt="2024-04-22T11:16:00.774" v="9341" actId="9405"/>
          <ac:inkMkLst>
            <pc:docMk/>
            <pc:sldMk cId="1926714241" sldId="385"/>
            <ac:inkMk id="6" creationId="{8E531331-738C-1269-1D96-89448178077E}"/>
          </ac:inkMkLst>
        </pc:inkChg>
        <pc:cxnChg chg="del">
          <ac:chgData name="#SAFFRON SALMAH YEN LIM#" userId="9fb20582-92ee-4430-9cc2-f7d9c16c6fe0" providerId="ADAL" clId="{8015A107-D05F-4B2F-9E21-8F83FEB2CBCC}" dt="2024-04-08T07:49:04.036" v="4484" actId="478"/>
          <ac:cxnSpMkLst>
            <pc:docMk/>
            <pc:sldMk cId="1926714241" sldId="385"/>
            <ac:cxnSpMk id="9" creationId="{B68861EB-5FF5-BBA6-0817-E02FE0FB3018}"/>
          </ac:cxnSpMkLst>
        </pc:cxnChg>
      </pc:sldChg>
      <pc:sldChg chg="add del">
        <pc:chgData name="#SAFFRON SALMAH YEN LIM#" userId="9fb20582-92ee-4430-9cc2-f7d9c16c6fe0" providerId="ADAL" clId="{8015A107-D05F-4B2F-9E21-8F83FEB2CBCC}" dt="2024-04-08T07:32:27.696" v="4267" actId="47"/>
        <pc:sldMkLst>
          <pc:docMk/>
          <pc:sldMk cId="3599310554" sldId="385"/>
        </pc:sldMkLst>
      </pc:sldChg>
      <pc:sldChg chg="addSp delSp modSp add del mod modNotesTx">
        <pc:chgData name="#SAFFRON SALMAH YEN LIM#" userId="9fb20582-92ee-4430-9cc2-f7d9c16c6fe0" providerId="ADAL" clId="{8015A107-D05F-4B2F-9E21-8F83FEB2CBCC}" dt="2024-04-22T13:37:01.389" v="11206" actId="47"/>
        <pc:sldMkLst>
          <pc:docMk/>
          <pc:sldMk cId="2636721006" sldId="386"/>
        </pc:sldMkLst>
        <pc:spChg chg="del">
          <ac:chgData name="#SAFFRON SALMAH YEN LIM#" userId="9fb20582-92ee-4430-9cc2-f7d9c16c6fe0" providerId="ADAL" clId="{8015A107-D05F-4B2F-9E21-8F83FEB2CBCC}" dt="2024-04-08T07:54:53.245" v="4532" actId="478"/>
          <ac:spMkLst>
            <pc:docMk/>
            <pc:sldMk cId="2636721006" sldId="386"/>
            <ac:spMk id="5" creationId="{4D1AEC09-52C6-60C8-4CB9-5A941EE86C30}"/>
          </ac:spMkLst>
        </pc:spChg>
        <pc:spChg chg="add mod">
          <ac:chgData name="#SAFFRON SALMAH YEN LIM#" userId="9fb20582-92ee-4430-9cc2-f7d9c16c6fe0" providerId="ADAL" clId="{8015A107-D05F-4B2F-9E21-8F83FEB2CBCC}" dt="2024-04-08T07:56:38.315" v="4546" actId="14100"/>
          <ac:spMkLst>
            <pc:docMk/>
            <pc:sldMk cId="2636721006" sldId="386"/>
            <ac:spMk id="7" creationId="{B0D4FEA1-501A-68A0-81E3-21BBDA1B2EC2}"/>
          </ac:spMkLst>
        </pc:spChg>
        <pc:spChg chg="add mod">
          <ac:chgData name="#SAFFRON SALMAH YEN LIM#" userId="9fb20582-92ee-4430-9cc2-f7d9c16c6fe0" providerId="ADAL" clId="{8015A107-D05F-4B2F-9E21-8F83FEB2CBCC}" dt="2024-04-08T07:56:27.856" v="4544" actId="14100"/>
          <ac:spMkLst>
            <pc:docMk/>
            <pc:sldMk cId="2636721006" sldId="386"/>
            <ac:spMk id="8" creationId="{1A414B2F-24CF-2A38-6ED6-F06577500008}"/>
          </ac:spMkLst>
        </pc:spChg>
        <pc:spChg chg="add mod">
          <ac:chgData name="#SAFFRON SALMAH YEN LIM#" userId="9fb20582-92ee-4430-9cc2-f7d9c16c6fe0" providerId="ADAL" clId="{8015A107-D05F-4B2F-9E21-8F83FEB2CBCC}" dt="2024-04-08T07:58:58.054" v="4549" actId="14100"/>
          <ac:spMkLst>
            <pc:docMk/>
            <pc:sldMk cId="2636721006" sldId="386"/>
            <ac:spMk id="9" creationId="{915CBBED-4FE8-4CFE-5148-A48AD954227F}"/>
          </ac:spMkLst>
        </pc:spChg>
        <pc:spChg chg="del">
          <ac:chgData name="#SAFFRON SALMAH YEN LIM#" userId="9fb20582-92ee-4430-9cc2-f7d9c16c6fe0" providerId="ADAL" clId="{8015A107-D05F-4B2F-9E21-8F83FEB2CBCC}" dt="2024-04-08T07:54:53.245" v="4532" actId="478"/>
          <ac:spMkLst>
            <pc:docMk/>
            <pc:sldMk cId="2636721006" sldId="386"/>
            <ac:spMk id="10" creationId="{DD38AB48-5AE0-5B99-144A-64825891F4A6}"/>
          </ac:spMkLst>
        </pc:spChg>
        <pc:spChg chg="del">
          <ac:chgData name="#SAFFRON SALMAH YEN LIM#" userId="9fb20582-92ee-4430-9cc2-f7d9c16c6fe0" providerId="ADAL" clId="{8015A107-D05F-4B2F-9E21-8F83FEB2CBCC}" dt="2024-04-08T07:54:53.245" v="4532" actId="478"/>
          <ac:spMkLst>
            <pc:docMk/>
            <pc:sldMk cId="2636721006" sldId="386"/>
            <ac:spMk id="11" creationId="{E991EEA2-DCB9-EA4E-4D36-F33263E44BCB}"/>
          </ac:spMkLst>
        </pc:spChg>
        <pc:spChg chg="add mod">
          <ac:chgData name="#SAFFRON SALMAH YEN LIM#" userId="9fb20582-92ee-4430-9cc2-f7d9c16c6fe0" providerId="ADAL" clId="{8015A107-D05F-4B2F-9E21-8F83FEB2CBCC}" dt="2024-04-08T08:00:36.780" v="4561" actId="14100"/>
          <ac:spMkLst>
            <pc:docMk/>
            <pc:sldMk cId="2636721006" sldId="386"/>
            <ac:spMk id="12" creationId="{D6CC6440-A163-706C-5367-CFAAD031BB8D}"/>
          </ac:spMkLst>
        </pc:spChg>
        <pc:spChg chg="del">
          <ac:chgData name="#SAFFRON SALMAH YEN LIM#" userId="9fb20582-92ee-4430-9cc2-f7d9c16c6fe0" providerId="ADAL" clId="{8015A107-D05F-4B2F-9E21-8F83FEB2CBCC}" dt="2024-04-08T07:54:53.245" v="4532" actId="478"/>
          <ac:spMkLst>
            <pc:docMk/>
            <pc:sldMk cId="2636721006" sldId="386"/>
            <ac:spMk id="13" creationId="{21DA0686-9732-3A6D-7F6F-5D62F1B728E3}"/>
          </ac:spMkLst>
        </pc:spChg>
        <pc:spChg chg="del">
          <ac:chgData name="#SAFFRON SALMAH YEN LIM#" userId="9fb20582-92ee-4430-9cc2-f7d9c16c6fe0" providerId="ADAL" clId="{8015A107-D05F-4B2F-9E21-8F83FEB2CBCC}" dt="2024-04-08T07:54:53.245" v="4532" actId="478"/>
          <ac:spMkLst>
            <pc:docMk/>
            <pc:sldMk cId="2636721006" sldId="386"/>
            <ac:spMk id="14" creationId="{D0832A08-19AE-B2EC-95B0-982B7E89F4B8}"/>
          </ac:spMkLst>
        </pc:spChg>
        <pc:spChg chg="del">
          <ac:chgData name="#SAFFRON SALMAH YEN LIM#" userId="9fb20582-92ee-4430-9cc2-f7d9c16c6fe0" providerId="ADAL" clId="{8015A107-D05F-4B2F-9E21-8F83FEB2CBCC}" dt="2024-04-08T07:54:53.245" v="4532" actId="478"/>
          <ac:spMkLst>
            <pc:docMk/>
            <pc:sldMk cId="2636721006" sldId="386"/>
            <ac:spMk id="15" creationId="{7E070C08-B4F4-D597-4CCD-763411CD9543}"/>
          </ac:spMkLst>
        </pc:spChg>
        <pc:spChg chg="del">
          <ac:chgData name="#SAFFRON SALMAH YEN LIM#" userId="9fb20582-92ee-4430-9cc2-f7d9c16c6fe0" providerId="ADAL" clId="{8015A107-D05F-4B2F-9E21-8F83FEB2CBCC}" dt="2024-04-08T07:54:53.245" v="4532" actId="478"/>
          <ac:spMkLst>
            <pc:docMk/>
            <pc:sldMk cId="2636721006" sldId="386"/>
            <ac:spMk id="16" creationId="{873181C9-6523-C192-70D1-0C8DCD8F54A7}"/>
          </ac:spMkLst>
        </pc:spChg>
        <pc:spChg chg="add mod">
          <ac:chgData name="#SAFFRON SALMAH YEN LIM#" userId="9fb20582-92ee-4430-9cc2-f7d9c16c6fe0" providerId="ADAL" clId="{8015A107-D05F-4B2F-9E21-8F83FEB2CBCC}" dt="2024-04-08T08:00:11.871" v="4560" actId="14100"/>
          <ac:spMkLst>
            <pc:docMk/>
            <pc:sldMk cId="2636721006" sldId="386"/>
            <ac:spMk id="17" creationId="{17BFF5C7-1032-E5DA-1C9B-99902CC013BC}"/>
          </ac:spMkLst>
        </pc:spChg>
        <pc:spChg chg="add mod">
          <ac:chgData name="#SAFFRON SALMAH YEN LIM#" userId="9fb20582-92ee-4430-9cc2-f7d9c16c6fe0" providerId="ADAL" clId="{8015A107-D05F-4B2F-9E21-8F83FEB2CBCC}" dt="2024-04-08T08:00:47.810" v="4578" actId="1038"/>
          <ac:spMkLst>
            <pc:docMk/>
            <pc:sldMk cId="2636721006" sldId="386"/>
            <ac:spMk id="18" creationId="{200DA664-1A8E-6FF4-D72E-63679E6B3F4F}"/>
          </ac:spMkLst>
        </pc:spChg>
        <pc:picChg chg="del">
          <ac:chgData name="#SAFFRON SALMAH YEN LIM#" userId="9fb20582-92ee-4430-9cc2-f7d9c16c6fe0" providerId="ADAL" clId="{8015A107-D05F-4B2F-9E21-8F83FEB2CBCC}" dt="2024-04-08T07:54:53.245" v="4532" actId="478"/>
          <ac:picMkLst>
            <pc:docMk/>
            <pc:sldMk cId="2636721006" sldId="386"/>
            <ac:picMk id="3" creationId="{25716112-A3C4-3788-A0FC-06E39F43D68B}"/>
          </ac:picMkLst>
        </pc:picChg>
        <pc:picChg chg="add mod">
          <ac:chgData name="#SAFFRON SALMAH YEN LIM#" userId="9fb20582-92ee-4430-9cc2-f7d9c16c6fe0" providerId="ADAL" clId="{8015A107-D05F-4B2F-9E21-8F83FEB2CBCC}" dt="2024-04-08T07:59:14.911" v="4556" actId="1076"/>
          <ac:picMkLst>
            <pc:docMk/>
            <pc:sldMk cId="2636721006" sldId="386"/>
            <ac:picMk id="6" creationId="{332D4A28-E659-D99A-33B6-81F237CD8F51}"/>
          </ac:picMkLst>
        </pc:picChg>
      </pc:sldChg>
      <pc:sldChg chg="addSp delSp modSp add mod modNotesTx">
        <pc:chgData name="#SAFFRON SALMAH YEN LIM#" userId="9fb20582-92ee-4430-9cc2-f7d9c16c6fe0" providerId="ADAL" clId="{8015A107-D05F-4B2F-9E21-8F83FEB2CBCC}" dt="2024-04-22T11:20:46.902" v="9925" actId="20577"/>
        <pc:sldMkLst>
          <pc:docMk/>
          <pc:sldMk cId="2198491116" sldId="387"/>
        </pc:sldMkLst>
        <pc:spChg chg="mod">
          <ac:chgData name="#SAFFRON SALMAH YEN LIM#" userId="9fb20582-92ee-4430-9cc2-f7d9c16c6fe0" providerId="ADAL" clId="{8015A107-D05F-4B2F-9E21-8F83FEB2CBCC}" dt="2024-04-08T08:04:52.422" v="4618" actId="1076"/>
          <ac:spMkLst>
            <pc:docMk/>
            <pc:sldMk cId="2198491116" sldId="387"/>
            <ac:spMk id="2" creationId="{81D26D72-DF7F-AE7D-6C69-24B10C18C26B}"/>
          </ac:spMkLst>
        </pc:spChg>
        <pc:spChg chg="del">
          <ac:chgData name="#SAFFRON SALMAH YEN LIM#" userId="9fb20582-92ee-4430-9cc2-f7d9c16c6fe0" providerId="ADAL" clId="{8015A107-D05F-4B2F-9E21-8F83FEB2CBCC}" dt="2024-04-08T08:03:14.111" v="4580" actId="478"/>
          <ac:spMkLst>
            <pc:docMk/>
            <pc:sldMk cId="2198491116" sldId="387"/>
            <ac:spMk id="7" creationId="{5C154296-73B5-C197-AC5B-798D3B1B9190}"/>
          </ac:spMkLst>
        </pc:spChg>
        <pc:spChg chg="del">
          <ac:chgData name="#SAFFRON SALMAH YEN LIM#" userId="9fb20582-92ee-4430-9cc2-f7d9c16c6fe0" providerId="ADAL" clId="{8015A107-D05F-4B2F-9E21-8F83FEB2CBCC}" dt="2024-04-08T08:03:14.111" v="4580" actId="478"/>
          <ac:spMkLst>
            <pc:docMk/>
            <pc:sldMk cId="2198491116" sldId="387"/>
            <ac:spMk id="8" creationId="{69C7480F-43E5-3927-4657-B5F234DF020C}"/>
          </ac:spMkLst>
        </pc:spChg>
        <pc:spChg chg="del">
          <ac:chgData name="#SAFFRON SALMAH YEN LIM#" userId="9fb20582-92ee-4430-9cc2-f7d9c16c6fe0" providerId="ADAL" clId="{8015A107-D05F-4B2F-9E21-8F83FEB2CBCC}" dt="2024-04-08T08:03:14.111" v="4580" actId="478"/>
          <ac:spMkLst>
            <pc:docMk/>
            <pc:sldMk cId="2198491116" sldId="387"/>
            <ac:spMk id="9" creationId="{2054B095-CAE9-668C-3B0F-36008AC62E63}"/>
          </ac:spMkLst>
        </pc:spChg>
        <pc:spChg chg="del">
          <ac:chgData name="#SAFFRON SALMAH YEN LIM#" userId="9fb20582-92ee-4430-9cc2-f7d9c16c6fe0" providerId="ADAL" clId="{8015A107-D05F-4B2F-9E21-8F83FEB2CBCC}" dt="2024-04-08T08:03:14.111" v="4580" actId="478"/>
          <ac:spMkLst>
            <pc:docMk/>
            <pc:sldMk cId="2198491116" sldId="387"/>
            <ac:spMk id="12" creationId="{E21F288C-9256-91B4-423A-B5CD07FA6F5B}"/>
          </ac:spMkLst>
        </pc:spChg>
        <pc:spChg chg="del">
          <ac:chgData name="#SAFFRON SALMAH YEN LIM#" userId="9fb20582-92ee-4430-9cc2-f7d9c16c6fe0" providerId="ADAL" clId="{8015A107-D05F-4B2F-9E21-8F83FEB2CBCC}" dt="2024-04-08T08:03:14.111" v="4580" actId="478"/>
          <ac:spMkLst>
            <pc:docMk/>
            <pc:sldMk cId="2198491116" sldId="387"/>
            <ac:spMk id="17" creationId="{D1FC2FB2-AA18-A86A-1136-C886734AB45A}"/>
          </ac:spMkLst>
        </pc:spChg>
        <pc:spChg chg="del">
          <ac:chgData name="#SAFFRON SALMAH YEN LIM#" userId="9fb20582-92ee-4430-9cc2-f7d9c16c6fe0" providerId="ADAL" clId="{8015A107-D05F-4B2F-9E21-8F83FEB2CBCC}" dt="2024-04-08T08:03:14.111" v="4580" actId="478"/>
          <ac:spMkLst>
            <pc:docMk/>
            <pc:sldMk cId="2198491116" sldId="387"/>
            <ac:spMk id="18" creationId="{81237D32-50BD-87CE-2F43-7EC744C66B95}"/>
          </ac:spMkLst>
        </pc:spChg>
        <pc:picChg chg="add mod">
          <ac:chgData name="#SAFFRON SALMAH YEN LIM#" userId="9fb20582-92ee-4430-9cc2-f7d9c16c6fe0" providerId="ADAL" clId="{8015A107-D05F-4B2F-9E21-8F83FEB2CBCC}" dt="2024-04-08T08:04:27.761" v="4615" actId="14100"/>
          <ac:picMkLst>
            <pc:docMk/>
            <pc:sldMk cId="2198491116" sldId="387"/>
            <ac:picMk id="4" creationId="{1C957AC9-948E-7192-4BE9-453CB4F552CD}"/>
          </ac:picMkLst>
        </pc:picChg>
        <pc:picChg chg="del">
          <ac:chgData name="#SAFFRON SALMAH YEN LIM#" userId="9fb20582-92ee-4430-9cc2-f7d9c16c6fe0" providerId="ADAL" clId="{8015A107-D05F-4B2F-9E21-8F83FEB2CBCC}" dt="2024-04-08T08:03:14.111" v="4580" actId="478"/>
          <ac:picMkLst>
            <pc:docMk/>
            <pc:sldMk cId="2198491116" sldId="387"/>
            <ac:picMk id="6" creationId="{D5422B6B-B4D2-86AD-1380-95DAF161D1D9}"/>
          </ac:picMkLst>
        </pc:picChg>
        <pc:picChg chg="add mod">
          <ac:chgData name="#SAFFRON SALMAH YEN LIM#" userId="9fb20582-92ee-4430-9cc2-f7d9c16c6fe0" providerId="ADAL" clId="{8015A107-D05F-4B2F-9E21-8F83FEB2CBCC}" dt="2024-04-08T08:04:30.209" v="4616" actId="14100"/>
          <ac:picMkLst>
            <pc:docMk/>
            <pc:sldMk cId="2198491116" sldId="387"/>
            <ac:picMk id="10" creationId="{983C3B1D-9093-51CD-9B64-3A5019E56DD4}"/>
          </ac:picMkLst>
        </pc:picChg>
        <pc:picChg chg="add mod">
          <ac:chgData name="#SAFFRON SALMAH YEN LIM#" userId="9fb20582-92ee-4430-9cc2-f7d9c16c6fe0" providerId="ADAL" clId="{8015A107-D05F-4B2F-9E21-8F83FEB2CBCC}" dt="2024-04-08T08:05:56.566" v="4628" actId="1076"/>
          <ac:picMkLst>
            <pc:docMk/>
            <pc:sldMk cId="2198491116" sldId="387"/>
            <ac:picMk id="1026" creationId="{259557D8-C18E-3CB8-948F-74876253DF27}"/>
          </ac:picMkLst>
        </pc:picChg>
      </pc:sldChg>
      <pc:sldChg chg="addSp delSp modSp add mod ord modShow modNotesTx">
        <pc:chgData name="#SAFFRON SALMAH YEN LIM#" userId="9fb20582-92ee-4430-9cc2-f7d9c16c6fe0" providerId="ADAL" clId="{8015A107-D05F-4B2F-9E21-8F83FEB2CBCC}" dt="2024-04-22T11:26:30.570" v="10612" actId="5793"/>
        <pc:sldMkLst>
          <pc:docMk/>
          <pc:sldMk cId="4286583464" sldId="388"/>
        </pc:sldMkLst>
        <pc:spChg chg="mod">
          <ac:chgData name="#SAFFRON SALMAH YEN LIM#" userId="9fb20582-92ee-4430-9cc2-f7d9c16c6fe0" providerId="ADAL" clId="{8015A107-D05F-4B2F-9E21-8F83FEB2CBCC}" dt="2024-04-08T08:06:49.277" v="4660" actId="20577"/>
          <ac:spMkLst>
            <pc:docMk/>
            <pc:sldMk cId="4286583464" sldId="388"/>
            <ac:spMk id="2" creationId="{FE137A12-C5FF-EB6D-CBDD-0203E93EE260}"/>
          </ac:spMkLst>
        </pc:spChg>
        <pc:spChg chg="add mod">
          <ac:chgData name="#SAFFRON SALMAH YEN LIM#" userId="9fb20582-92ee-4430-9cc2-f7d9c16c6fe0" providerId="ADAL" clId="{8015A107-D05F-4B2F-9E21-8F83FEB2CBCC}" dt="2024-04-08T08:08:38.015" v="4711" actId="1035"/>
          <ac:spMkLst>
            <pc:docMk/>
            <pc:sldMk cId="4286583464" sldId="388"/>
            <ac:spMk id="5" creationId="{8BFC7FD7-61D0-C318-CBFF-704F6F347591}"/>
          </ac:spMkLst>
        </pc:spChg>
        <pc:spChg chg="del">
          <ac:chgData name="#SAFFRON SALMAH YEN LIM#" userId="9fb20582-92ee-4430-9cc2-f7d9c16c6fe0" providerId="ADAL" clId="{8015A107-D05F-4B2F-9E21-8F83FEB2CBCC}" dt="2024-04-08T08:06:41.432" v="4632" actId="478"/>
          <ac:spMkLst>
            <pc:docMk/>
            <pc:sldMk cId="4286583464" sldId="388"/>
            <ac:spMk id="7" creationId="{F4DBFDCA-48DB-E193-5708-2B1138F13B6B}"/>
          </ac:spMkLst>
        </pc:spChg>
        <pc:spChg chg="del">
          <ac:chgData name="#SAFFRON SALMAH YEN LIM#" userId="9fb20582-92ee-4430-9cc2-f7d9c16c6fe0" providerId="ADAL" clId="{8015A107-D05F-4B2F-9E21-8F83FEB2CBCC}" dt="2024-04-08T08:06:41.432" v="4632" actId="478"/>
          <ac:spMkLst>
            <pc:docMk/>
            <pc:sldMk cId="4286583464" sldId="388"/>
            <ac:spMk id="8" creationId="{FF208C87-2D01-58CB-2013-2ECEF430C4A8}"/>
          </ac:spMkLst>
        </pc:spChg>
        <pc:spChg chg="del">
          <ac:chgData name="#SAFFRON SALMAH YEN LIM#" userId="9fb20582-92ee-4430-9cc2-f7d9c16c6fe0" providerId="ADAL" clId="{8015A107-D05F-4B2F-9E21-8F83FEB2CBCC}" dt="2024-04-08T08:06:41.432" v="4632" actId="478"/>
          <ac:spMkLst>
            <pc:docMk/>
            <pc:sldMk cId="4286583464" sldId="388"/>
            <ac:spMk id="9" creationId="{F383DC9F-92A9-ABF7-AF80-41178CED1062}"/>
          </ac:spMkLst>
        </pc:spChg>
        <pc:spChg chg="add mod">
          <ac:chgData name="#SAFFRON SALMAH YEN LIM#" userId="9fb20582-92ee-4430-9cc2-f7d9c16c6fe0" providerId="ADAL" clId="{8015A107-D05F-4B2F-9E21-8F83FEB2CBCC}" dt="2024-04-08T08:08:38.015" v="4711" actId="1035"/>
          <ac:spMkLst>
            <pc:docMk/>
            <pc:sldMk cId="4286583464" sldId="388"/>
            <ac:spMk id="10" creationId="{E5CB0B0C-74DB-9B7E-393E-1A237BA915AA}"/>
          </ac:spMkLst>
        </pc:spChg>
        <pc:spChg chg="add mod">
          <ac:chgData name="#SAFFRON SALMAH YEN LIM#" userId="9fb20582-92ee-4430-9cc2-f7d9c16c6fe0" providerId="ADAL" clId="{8015A107-D05F-4B2F-9E21-8F83FEB2CBCC}" dt="2024-04-08T08:08:38.015" v="4711" actId="1035"/>
          <ac:spMkLst>
            <pc:docMk/>
            <pc:sldMk cId="4286583464" sldId="388"/>
            <ac:spMk id="11" creationId="{563CBD73-FAF9-73F8-66A4-FEC4E8FB1F7D}"/>
          </ac:spMkLst>
        </pc:spChg>
        <pc:spChg chg="del">
          <ac:chgData name="#SAFFRON SALMAH YEN LIM#" userId="9fb20582-92ee-4430-9cc2-f7d9c16c6fe0" providerId="ADAL" clId="{8015A107-D05F-4B2F-9E21-8F83FEB2CBCC}" dt="2024-04-08T08:06:41.432" v="4632" actId="478"/>
          <ac:spMkLst>
            <pc:docMk/>
            <pc:sldMk cId="4286583464" sldId="388"/>
            <ac:spMk id="12" creationId="{41D2F3FD-EB27-376B-78EC-ECD602B8EF2C}"/>
          </ac:spMkLst>
        </pc:spChg>
        <pc:spChg chg="add mod">
          <ac:chgData name="#SAFFRON SALMAH YEN LIM#" userId="9fb20582-92ee-4430-9cc2-f7d9c16c6fe0" providerId="ADAL" clId="{8015A107-D05F-4B2F-9E21-8F83FEB2CBCC}" dt="2024-04-08T08:08:38.015" v="4711" actId="1035"/>
          <ac:spMkLst>
            <pc:docMk/>
            <pc:sldMk cId="4286583464" sldId="388"/>
            <ac:spMk id="13" creationId="{CDFE7AE1-4539-2CF3-6C01-D3C4507FA4CE}"/>
          </ac:spMkLst>
        </pc:spChg>
        <pc:spChg chg="del">
          <ac:chgData name="#SAFFRON SALMAH YEN LIM#" userId="9fb20582-92ee-4430-9cc2-f7d9c16c6fe0" providerId="ADAL" clId="{8015A107-D05F-4B2F-9E21-8F83FEB2CBCC}" dt="2024-04-08T08:06:41.432" v="4632" actId="478"/>
          <ac:spMkLst>
            <pc:docMk/>
            <pc:sldMk cId="4286583464" sldId="388"/>
            <ac:spMk id="17" creationId="{F83F46FC-A15C-ABC2-797C-8CCD5617A56E}"/>
          </ac:spMkLst>
        </pc:spChg>
        <pc:spChg chg="del">
          <ac:chgData name="#SAFFRON SALMAH YEN LIM#" userId="9fb20582-92ee-4430-9cc2-f7d9c16c6fe0" providerId="ADAL" clId="{8015A107-D05F-4B2F-9E21-8F83FEB2CBCC}" dt="2024-04-08T08:06:41.432" v="4632" actId="478"/>
          <ac:spMkLst>
            <pc:docMk/>
            <pc:sldMk cId="4286583464" sldId="388"/>
            <ac:spMk id="18" creationId="{4ECAF3D3-0D4D-6D6E-5973-A7C7668CFCE7}"/>
          </ac:spMkLst>
        </pc:spChg>
        <pc:picChg chg="add mod">
          <ac:chgData name="#SAFFRON SALMAH YEN LIM#" userId="9fb20582-92ee-4430-9cc2-f7d9c16c6fe0" providerId="ADAL" clId="{8015A107-D05F-4B2F-9E21-8F83FEB2CBCC}" dt="2024-04-08T08:08:38.015" v="4711" actId="1035"/>
          <ac:picMkLst>
            <pc:docMk/>
            <pc:sldMk cId="4286583464" sldId="388"/>
            <ac:picMk id="4" creationId="{9A64C7AB-45BD-4C60-D930-6F78B61E8301}"/>
          </ac:picMkLst>
        </pc:picChg>
        <pc:picChg chg="del">
          <ac:chgData name="#SAFFRON SALMAH YEN LIM#" userId="9fb20582-92ee-4430-9cc2-f7d9c16c6fe0" providerId="ADAL" clId="{8015A107-D05F-4B2F-9E21-8F83FEB2CBCC}" dt="2024-04-08T08:06:41.432" v="4632" actId="478"/>
          <ac:picMkLst>
            <pc:docMk/>
            <pc:sldMk cId="4286583464" sldId="388"/>
            <ac:picMk id="6" creationId="{16B2518D-35D2-D96F-AD72-92C112CDCC4A}"/>
          </ac:picMkLst>
        </pc:picChg>
      </pc:sldChg>
      <pc:sldChg chg="addSp modSp mod">
        <pc:chgData name="#SAFFRON SALMAH YEN LIM#" userId="9fb20582-92ee-4430-9cc2-f7d9c16c6fe0" providerId="ADAL" clId="{8015A107-D05F-4B2F-9E21-8F83FEB2CBCC}" dt="2024-04-22T13:12:14.655" v="11095" actId="1076"/>
        <pc:sldMkLst>
          <pc:docMk/>
          <pc:sldMk cId="1077125519" sldId="389"/>
        </pc:sldMkLst>
        <pc:spChg chg="mod">
          <ac:chgData name="#SAFFRON SALMAH YEN LIM#" userId="9fb20582-92ee-4430-9cc2-f7d9c16c6fe0" providerId="ADAL" clId="{8015A107-D05F-4B2F-9E21-8F83FEB2CBCC}" dt="2024-04-22T13:11:45.676" v="11085" actId="108"/>
          <ac:spMkLst>
            <pc:docMk/>
            <pc:sldMk cId="1077125519" sldId="389"/>
            <ac:spMk id="3" creationId="{3050CFEF-EEB0-A402-6BA4-02AF12655C6A}"/>
          </ac:spMkLst>
        </pc:spChg>
        <pc:spChg chg="add mod">
          <ac:chgData name="#SAFFRON SALMAH YEN LIM#" userId="9fb20582-92ee-4430-9cc2-f7d9c16c6fe0" providerId="ADAL" clId="{8015A107-D05F-4B2F-9E21-8F83FEB2CBCC}" dt="2024-04-22T13:12:14.655" v="11095" actId="1076"/>
          <ac:spMkLst>
            <pc:docMk/>
            <pc:sldMk cId="1077125519" sldId="389"/>
            <ac:spMk id="8" creationId="{C7A4BABD-5B02-E6D0-DB11-581FA0F045EA}"/>
          </ac:spMkLst>
        </pc:spChg>
        <pc:spChg chg="mod">
          <ac:chgData name="#SAFFRON SALMAH YEN LIM#" userId="9fb20582-92ee-4430-9cc2-f7d9c16c6fe0" providerId="ADAL" clId="{8015A107-D05F-4B2F-9E21-8F83FEB2CBCC}" dt="2024-04-22T13:11:35.234" v="11083" actId="108"/>
          <ac:spMkLst>
            <pc:docMk/>
            <pc:sldMk cId="1077125519" sldId="389"/>
            <ac:spMk id="10" creationId="{A898062A-2838-9A4C-68D1-8CF9CF203E47}"/>
          </ac:spMkLst>
        </pc:spChg>
        <pc:spChg chg="mod">
          <ac:chgData name="#SAFFRON SALMAH YEN LIM#" userId="9fb20582-92ee-4430-9cc2-f7d9c16c6fe0" providerId="ADAL" clId="{8015A107-D05F-4B2F-9E21-8F83FEB2CBCC}" dt="2024-04-22T13:11:41.016" v="11084" actId="108"/>
          <ac:spMkLst>
            <pc:docMk/>
            <pc:sldMk cId="1077125519" sldId="389"/>
            <ac:spMk id="13" creationId="{A96F5884-AAE8-B9B9-84C2-7B778E29BFFD}"/>
          </ac:spMkLst>
        </pc:spChg>
      </pc:sldChg>
      <pc:sldChg chg="addSp delSp modSp new mod">
        <pc:chgData name="#SAFFRON SALMAH YEN LIM#" userId="9fb20582-92ee-4430-9cc2-f7d9c16c6fe0" providerId="ADAL" clId="{8015A107-D05F-4B2F-9E21-8F83FEB2CBCC}" dt="2024-04-22T13:15:40.209" v="11170" actId="20577"/>
        <pc:sldMkLst>
          <pc:docMk/>
          <pc:sldMk cId="4212512853" sldId="397"/>
        </pc:sldMkLst>
        <pc:spChg chg="mod">
          <ac:chgData name="#SAFFRON SALMAH YEN LIM#" userId="9fb20582-92ee-4430-9cc2-f7d9c16c6fe0" providerId="ADAL" clId="{8015A107-D05F-4B2F-9E21-8F83FEB2CBCC}" dt="2024-04-22T11:39:25.488" v="10652" actId="20577"/>
          <ac:spMkLst>
            <pc:docMk/>
            <pc:sldMk cId="4212512853" sldId="397"/>
            <ac:spMk id="2" creationId="{FB8468C3-6BC0-B0FC-8CD5-7B4D5388958C}"/>
          </ac:spMkLst>
        </pc:spChg>
        <pc:spChg chg="del mod">
          <ac:chgData name="#SAFFRON SALMAH YEN LIM#" userId="9fb20582-92ee-4430-9cc2-f7d9c16c6fe0" providerId="ADAL" clId="{8015A107-D05F-4B2F-9E21-8F83FEB2CBCC}" dt="2024-04-22T11:39:42.264" v="10654"/>
          <ac:spMkLst>
            <pc:docMk/>
            <pc:sldMk cId="4212512853" sldId="397"/>
            <ac:spMk id="3" creationId="{85ACA459-58FA-3F9D-3AD2-9DA46E25082C}"/>
          </ac:spMkLst>
        </pc:spChg>
        <pc:spChg chg="add del mod">
          <ac:chgData name="#SAFFRON SALMAH YEN LIM#" userId="9fb20582-92ee-4430-9cc2-f7d9c16c6fe0" providerId="ADAL" clId="{8015A107-D05F-4B2F-9E21-8F83FEB2CBCC}" dt="2024-04-22T11:39:57.827" v="10655" actId="478"/>
          <ac:spMkLst>
            <pc:docMk/>
            <pc:sldMk cId="4212512853" sldId="397"/>
            <ac:spMk id="4" creationId="{90824ADF-4D8C-3DAE-B478-37AA38DD31FA}"/>
          </ac:spMkLst>
        </pc:spChg>
        <pc:spChg chg="add del mod">
          <ac:chgData name="#SAFFRON SALMAH YEN LIM#" userId="9fb20582-92ee-4430-9cc2-f7d9c16c6fe0" providerId="ADAL" clId="{8015A107-D05F-4B2F-9E21-8F83FEB2CBCC}" dt="2024-04-22T11:40:07.616" v="10657"/>
          <ac:spMkLst>
            <pc:docMk/>
            <pc:sldMk cId="4212512853" sldId="397"/>
            <ac:spMk id="5" creationId="{8D08B82B-52CA-86BC-E54D-60743E78679E}"/>
          </ac:spMkLst>
        </pc:spChg>
        <pc:spChg chg="add mod">
          <ac:chgData name="#SAFFRON SALMAH YEN LIM#" userId="9fb20582-92ee-4430-9cc2-f7d9c16c6fe0" providerId="ADAL" clId="{8015A107-D05F-4B2F-9E21-8F83FEB2CBCC}" dt="2024-04-22T13:15:40.209" v="11170" actId="20577"/>
          <ac:spMkLst>
            <pc:docMk/>
            <pc:sldMk cId="4212512853" sldId="397"/>
            <ac:spMk id="6" creationId="{C52D0A5C-E730-65D5-5506-BD7FEE5DE7F4}"/>
          </ac:spMkLst>
        </pc:spChg>
      </pc:sldChg>
      <pc:sldChg chg="addSp delSp modSp add mod modNotesTx">
        <pc:chgData name="#SAFFRON SALMAH YEN LIM#" userId="9fb20582-92ee-4430-9cc2-f7d9c16c6fe0" providerId="ADAL" clId="{8015A107-D05F-4B2F-9E21-8F83FEB2CBCC}" dt="2024-04-22T11:53:08.961" v="11082" actId="1035"/>
        <pc:sldMkLst>
          <pc:docMk/>
          <pc:sldMk cId="606726356" sldId="398"/>
        </pc:sldMkLst>
        <pc:spChg chg="mod">
          <ac:chgData name="#SAFFRON SALMAH YEN LIM#" userId="9fb20582-92ee-4430-9cc2-f7d9c16c6fe0" providerId="ADAL" clId="{8015A107-D05F-4B2F-9E21-8F83FEB2CBCC}" dt="2024-04-22T11:43:09.024" v="10714" actId="20577"/>
          <ac:spMkLst>
            <pc:docMk/>
            <pc:sldMk cId="606726356" sldId="398"/>
            <ac:spMk id="2" creationId="{F906A6B0-6537-DE79-DC04-15DC14742561}"/>
          </ac:spMkLst>
        </pc:spChg>
        <pc:spChg chg="del">
          <ac:chgData name="#SAFFRON SALMAH YEN LIM#" userId="9fb20582-92ee-4430-9cc2-f7d9c16c6fe0" providerId="ADAL" clId="{8015A107-D05F-4B2F-9E21-8F83FEB2CBCC}" dt="2024-04-22T11:42:31.805" v="10675" actId="478"/>
          <ac:spMkLst>
            <pc:docMk/>
            <pc:sldMk cId="606726356" sldId="398"/>
            <ac:spMk id="3" creationId="{D1BF0013-88B3-A415-F5B8-F950AA75400E}"/>
          </ac:spMkLst>
        </pc:spChg>
        <pc:spChg chg="add del mod">
          <ac:chgData name="#SAFFRON SALMAH YEN LIM#" userId="9fb20582-92ee-4430-9cc2-f7d9c16c6fe0" providerId="ADAL" clId="{8015A107-D05F-4B2F-9E21-8F83FEB2CBCC}" dt="2024-04-22T11:42:33.229" v="10676" actId="478"/>
          <ac:spMkLst>
            <pc:docMk/>
            <pc:sldMk cId="606726356" sldId="398"/>
            <ac:spMk id="5" creationId="{F1209A21-A338-86E3-E513-39E9208E5667}"/>
          </ac:spMkLst>
        </pc:spChg>
        <pc:spChg chg="add mod">
          <ac:chgData name="#SAFFRON SALMAH YEN LIM#" userId="9fb20582-92ee-4430-9cc2-f7d9c16c6fe0" providerId="ADAL" clId="{8015A107-D05F-4B2F-9E21-8F83FEB2CBCC}" dt="2024-04-22T11:53:08.961" v="11082" actId="1035"/>
          <ac:spMkLst>
            <pc:docMk/>
            <pc:sldMk cId="606726356" sldId="398"/>
            <ac:spMk id="6" creationId="{1AD813E8-2E04-DA2B-0A1E-8BC4F4A383D9}"/>
          </ac:spMkLst>
        </pc:spChg>
        <pc:spChg chg="add mod">
          <ac:chgData name="#SAFFRON SALMAH YEN LIM#" userId="9fb20582-92ee-4430-9cc2-f7d9c16c6fe0" providerId="ADAL" clId="{8015A107-D05F-4B2F-9E21-8F83FEB2CBCC}" dt="2024-04-22T11:52:59.099" v="11058" actId="1035"/>
          <ac:spMkLst>
            <pc:docMk/>
            <pc:sldMk cId="606726356" sldId="398"/>
            <ac:spMk id="7" creationId="{E2F2FCFC-D9B8-EA26-988D-A57B326C5741}"/>
          </ac:spMkLst>
        </pc:spChg>
        <pc:spChg chg="add mod">
          <ac:chgData name="#SAFFRON SALMAH YEN LIM#" userId="9fb20582-92ee-4430-9cc2-f7d9c16c6fe0" providerId="ADAL" clId="{8015A107-D05F-4B2F-9E21-8F83FEB2CBCC}" dt="2024-04-22T11:53:08.961" v="11082" actId="1035"/>
          <ac:spMkLst>
            <pc:docMk/>
            <pc:sldMk cId="606726356" sldId="398"/>
            <ac:spMk id="8" creationId="{F74F808F-5392-C2D1-82BD-1CBA2133FB75}"/>
          </ac:spMkLst>
        </pc:spChg>
        <pc:spChg chg="add mod">
          <ac:chgData name="#SAFFRON SALMAH YEN LIM#" userId="9fb20582-92ee-4430-9cc2-f7d9c16c6fe0" providerId="ADAL" clId="{8015A107-D05F-4B2F-9E21-8F83FEB2CBCC}" dt="2024-04-22T11:53:08.961" v="11082" actId="1035"/>
          <ac:spMkLst>
            <pc:docMk/>
            <pc:sldMk cId="606726356" sldId="398"/>
            <ac:spMk id="13" creationId="{A6A1DDF9-2691-07C3-D745-935BA66C7DFB}"/>
          </ac:spMkLst>
        </pc:spChg>
        <pc:spChg chg="add mod">
          <ac:chgData name="#SAFFRON SALMAH YEN LIM#" userId="9fb20582-92ee-4430-9cc2-f7d9c16c6fe0" providerId="ADAL" clId="{8015A107-D05F-4B2F-9E21-8F83FEB2CBCC}" dt="2024-04-22T11:52:59.099" v="11058" actId="1035"/>
          <ac:spMkLst>
            <pc:docMk/>
            <pc:sldMk cId="606726356" sldId="398"/>
            <ac:spMk id="14" creationId="{9C743B7F-A1BF-FCC7-7B1C-99E6B9BDE4FF}"/>
          </ac:spMkLst>
        </pc:spChg>
        <pc:spChg chg="add mod">
          <ac:chgData name="#SAFFRON SALMAH YEN LIM#" userId="9fb20582-92ee-4430-9cc2-f7d9c16c6fe0" providerId="ADAL" clId="{8015A107-D05F-4B2F-9E21-8F83FEB2CBCC}" dt="2024-04-22T11:52:59.099" v="11058" actId="1035"/>
          <ac:spMkLst>
            <pc:docMk/>
            <pc:sldMk cId="606726356" sldId="398"/>
            <ac:spMk id="17" creationId="{0C00D7B2-1EC2-9208-E472-386F59C2B8D9}"/>
          </ac:spMkLst>
        </pc:spChg>
        <pc:spChg chg="add mod">
          <ac:chgData name="#SAFFRON SALMAH YEN LIM#" userId="9fb20582-92ee-4430-9cc2-f7d9c16c6fe0" providerId="ADAL" clId="{8015A107-D05F-4B2F-9E21-8F83FEB2CBCC}" dt="2024-04-22T11:52:59.099" v="11058" actId="1035"/>
          <ac:spMkLst>
            <pc:docMk/>
            <pc:sldMk cId="606726356" sldId="398"/>
            <ac:spMk id="21" creationId="{0F767296-8E8A-AD84-5112-DD486742445C}"/>
          </ac:spMkLst>
        </pc:spChg>
        <pc:spChg chg="add mod">
          <ac:chgData name="#SAFFRON SALMAH YEN LIM#" userId="9fb20582-92ee-4430-9cc2-f7d9c16c6fe0" providerId="ADAL" clId="{8015A107-D05F-4B2F-9E21-8F83FEB2CBCC}" dt="2024-04-22T11:52:59.099" v="11058" actId="1035"/>
          <ac:spMkLst>
            <pc:docMk/>
            <pc:sldMk cId="606726356" sldId="398"/>
            <ac:spMk id="24" creationId="{88CBABD5-C375-A2ED-2B5D-27FF3E1CAE31}"/>
          </ac:spMkLst>
        </pc:spChg>
        <pc:spChg chg="add mod">
          <ac:chgData name="#SAFFRON SALMAH YEN LIM#" userId="9fb20582-92ee-4430-9cc2-f7d9c16c6fe0" providerId="ADAL" clId="{8015A107-D05F-4B2F-9E21-8F83FEB2CBCC}" dt="2024-04-22T11:52:59.099" v="11058" actId="1035"/>
          <ac:spMkLst>
            <pc:docMk/>
            <pc:sldMk cId="606726356" sldId="398"/>
            <ac:spMk id="28" creationId="{64522319-512C-49C3-0AB3-5714A2341E74}"/>
          </ac:spMkLst>
        </pc:spChg>
        <pc:spChg chg="add mod">
          <ac:chgData name="#SAFFRON SALMAH YEN LIM#" userId="9fb20582-92ee-4430-9cc2-f7d9c16c6fe0" providerId="ADAL" clId="{8015A107-D05F-4B2F-9E21-8F83FEB2CBCC}" dt="2024-04-22T11:52:59.099" v="11058" actId="1035"/>
          <ac:spMkLst>
            <pc:docMk/>
            <pc:sldMk cId="606726356" sldId="398"/>
            <ac:spMk id="29" creationId="{880A25E7-7AFC-0018-7589-5CE3F2D04B20}"/>
          </ac:spMkLst>
        </pc:spChg>
        <pc:spChg chg="add mod">
          <ac:chgData name="#SAFFRON SALMAH YEN LIM#" userId="9fb20582-92ee-4430-9cc2-f7d9c16c6fe0" providerId="ADAL" clId="{8015A107-D05F-4B2F-9E21-8F83FEB2CBCC}" dt="2024-04-22T11:52:59.099" v="11058" actId="1035"/>
          <ac:spMkLst>
            <pc:docMk/>
            <pc:sldMk cId="606726356" sldId="398"/>
            <ac:spMk id="30" creationId="{C67F07C3-3CB0-48AB-A152-716857BFCF27}"/>
          </ac:spMkLst>
        </pc:spChg>
        <pc:spChg chg="add mod">
          <ac:chgData name="#SAFFRON SALMAH YEN LIM#" userId="9fb20582-92ee-4430-9cc2-f7d9c16c6fe0" providerId="ADAL" clId="{8015A107-D05F-4B2F-9E21-8F83FEB2CBCC}" dt="2024-04-22T11:52:59.099" v="11058" actId="1035"/>
          <ac:spMkLst>
            <pc:docMk/>
            <pc:sldMk cId="606726356" sldId="398"/>
            <ac:spMk id="31" creationId="{FC303139-5C64-45C8-8DD4-405165DED80F}"/>
          </ac:spMkLst>
        </pc:spChg>
        <pc:picChg chg="add del mod">
          <ac:chgData name="#SAFFRON SALMAH YEN LIM#" userId="9fb20582-92ee-4430-9cc2-f7d9c16c6fe0" providerId="ADAL" clId="{8015A107-D05F-4B2F-9E21-8F83FEB2CBCC}" dt="2024-04-22T11:44:06.714" v="10736" actId="478"/>
          <ac:picMkLst>
            <pc:docMk/>
            <pc:sldMk cId="606726356" sldId="398"/>
            <ac:picMk id="9" creationId="{BA6A3871-4BFE-44E1-F0E9-F4A4331BA405}"/>
          </ac:picMkLst>
        </pc:picChg>
        <pc:picChg chg="add mod">
          <ac:chgData name="#SAFFRON SALMAH YEN LIM#" userId="9fb20582-92ee-4430-9cc2-f7d9c16c6fe0" providerId="ADAL" clId="{8015A107-D05F-4B2F-9E21-8F83FEB2CBCC}" dt="2024-04-22T11:53:08.961" v="11082" actId="1035"/>
          <ac:picMkLst>
            <pc:docMk/>
            <pc:sldMk cId="606726356" sldId="398"/>
            <ac:picMk id="11" creationId="{399A98A7-4629-2C55-C3D8-E10AC107255B}"/>
          </ac:picMkLst>
        </pc:picChg>
        <pc:picChg chg="add mod">
          <ac:chgData name="#SAFFRON SALMAH YEN LIM#" userId="9fb20582-92ee-4430-9cc2-f7d9c16c6fe0" providerId="ADAL" clId="{8015A107-D05F-4B2F-9E21-8F83FEB2CBCC}" dt="2024-04-22T11:52:59.099" v="11058" actId="1035"/>
          <ac:picMkLst>
            <pc:docMk/>
            <pc:sldMk cId="606726356" sldId="398"/>
            <ac:picMk id="16" creationId="{00248B89-972B-3D9C-C58A-4166CE8FEDA8}"/>
          </ac:picMkLst>
        </pc:picChg>
        <pc:picChg chg="add del mod">
          <ac:chgData name="#SAFFRON SALMAH YEN LIM#" userId="9fb20582-92ee-4430-9cc2-f7d9c16c6fe0" providerId="ADAL" clId="{8015A107-D05F-4B2F-9E21-8F83FEB2CBCC}" dt="2024-04-22T11:46:56.996" v="10795" actId="478"/>
          <ac:picMkLst>
            <pc:docMk/>
            <pc:sldMk cId="606726356" sldId="398"/>
            <ac:picMk id="18" creationId="{3A8CE65B-0FDC-2173-AB1E-3DE11D20C6E9}"/>
          </ac:picMkLst>
        </pc:picChg>
        <pc:picChg chg="add mod">
          <ac:chgData name="#SAFFRON SALMAH YEN LIM#" userId="9fb20582-92ee-4430-9cc2-f7d9c16c6fe0" providerId="ADAL" clId="{8015A107-D05F-4B2F-9E21-8F83FEB2CBCC}" dt="2024-04-22T11:52:59.099" v="11058" actId="1035"/>
          <ac:picMkLst>
            <pc:docMk/>
            <pc:sldMk cId="606726356" sldId="398"/>
            <ac:picMk id="20" creationId="{15CFD083-5B62-C1B2-83EC-DE07C29BC45C}"/>
          </ac:picMkLst>
        </pc:picChg>
        <pc:picChg chg="add mod">
          <ac:chgData name="#SAFFRON SALMAH YEN LIM#" userId="9fb20582-92ee-4430-9cc2-f7d9c16c6fe0" providerId="ADAL" clId="{8015A107-D05F-4B2F-9E21-8F83FEB2CBCC}" dt="2024-04-22T11:52:59.099" v="11058" actId="1035"/>
          <ac:picMkLst>
            <pc:docMk/>
            <pc:sldMk cId="606726356" sldId="398"/>
            <ac:picMk id="23" creationId="{D666EDBD-4C77-8011-CA21-1DF891DAE5CD}"/>
          </ac:picMkLst>
        </pc:picChg>
        <pc:picChg chg="add del mod">
          <ac:chgData name="#SAFFRON SALMAH YEN LIM#" userId="9fb20582-92ee-4430-9cc2-f7d9c16c6fe0" providerId="ADAL" clId="{8015A107-D05F-4B2F-9E21-8F83FEB2CBCC}" dt="2024-04-22T11:49:36.156" v="10816" actId="478"/>
          <ac:picMkLst>
            <pc:docMk/>
            <pc:sldMk cId="606726356" sldId="398"/>
            <ac:picMk id="25" creationId="{12DF7615-DE10-F7E5-22AB-557B6607E7DF}"/>
          </ac:picMkLst>
        </pc:picChg>
        <pc:picChg chg="add mod">
          <ac:chgData name="#SAFFRON SALMAH YEN LIM#" userId="9fb20582-92ee-4430-9cc2-f7d9c16c6fe0" providerId="ADAL" clId="{8015A107-D05F-4B2F-9E21-8F83FEB2CBCC}" dt="2024-04-22T11:52:59.099" v="11058" actId="1035"/>
          <ac:picMkLst>
            <pc:docMk/>
            <pc:sldMk cId="606726356" sldId="398"/>
            <ac:picMk id="27" creationId="{EDCED55F-FF1C-70F9-B0E1-9BFFAE50FF0E}"/>
          </ac:picMkLst>
        </pc:picChg>
      </pc:sldChg>
      <pc:sldChg chg="addSp delSp modSp add mod">
        <pc:chgData name="#SAFFRON SALMAH YEN LIM#" userId="9fb20582-92ee-4430-9cc2-f7d9c16c6fe0" providerId="ADAL" clId="{8015A107-D05F-4B2F-9E21-8F83FEB2CBCC}" dt="2024-04-22T13:36:56.672" v="11205" actId="478"/>
        <pc:sldMkLst>
          <pc:docMk/>
          <pc:sldMk cId="3424477585" sldId="399"/>
        </pc:sldMkLst>
        <pc:spChg chg="del mod">
          <ac:chgData name="#SAFFRON SALMAH YEN LIM#" userId="9fb20582-92ee-4430-9cc2-f7d9c16c6fe0" providerId="ADAL" clId="{8015A107-D05F-4B2F-9E21-8F83FEB2CBCC}" dt="2024-04-22T13:35:23.458" v="11174" actId="478"/>
          <ac:spMkLst>
            <pc:docMk/>
            <pc:sldMk cId="3424477585" sldId="399"/>
            <ac:spMk id="5" creationId="{4DFEB262-26AC-27AF-0A8C-0964DB4298B6}"/>
          </ac:spMkLst>
        </pc:spChg>
        <pc:spChg chg="add mod">
          <ac:chgData name="#SAFFRON SALMAH YEN LIM#" userId="9fb20582-92ee-4430-9cc2-f7d9c16c6fe0" providerId="ADAL" clId="{8015A107-D05F-4B2F-9E21-8F83FEB2CBCC}" dt="2024-04-22T13:36:45.225" v="11202" actId="14100"/>
          <ac:spMkLst>
            <pc:docMk/>
            <pc:sldMk cId="3424477585" sldId="399"/>
            <ac:spMk id="8" creationId="{40F85D9B-4D88-0C19-3599-6AF4492F5E72}"/>
          </ac:spMkLst>
        </pc:spChg>
        <pc:spChg chg="add mod">
          <ac:chgData name="#SAFFRON SALMAH YEN LIM#" userId="9fb20582-92ee-4430-9cc2-f7d9c16c6fe0" providerId="ADAL" clId="{8015A107-D05F-4B2F-9E21-8F83FEB2CBCC}" dt="2024-04-22T13:36:51.592" v="11204" actId="1076"/>
          <ac:spMkLst>
            <pc:docMk/>
            <pc:sldMk cId="3424477585" sldId="399"/>
            <ac:spMk id="9" creationId="{5371D23D-8DD4-1480-B879-EABFD2D6ABE9}"/>
          </ac:spMkLst>
        </pc:spChg>
        <pc:spChg chg="del mod">
          <ac:chgData name="#SAFFRON SALMAH YEN LIM#" userId="9fb20582-92ee-4430-9cc2-f7d9c16c6fe0" providerId="ADAL" clId="{8015A107-D05F-4B2F-9E21-8F83FEB2CBCC}" dt="2024-04-22T13:35:24.682" v="11175" actId="478"/>
          <ac:spMkLst>
            <pc:docMk/>
            <pc:sldMk cId="3424477585" sldId="399"/>
            <ac:spMk id="10" creationId="{81AF580A-9F6A-DEAF-9BF9-4F3D4E97235A}"/>
          </ac:spMkLst>
        </pc:spChg>
        <pc:spChg chg="del mod">
          <ac:chgData name="#SAFFRON SALMAH YEN LIM#" userId="9fb20582-92ee-4430-9cc2-f7d9c16c6fe0" providerId="ADAL" clId="{8015A107-D05F-4B2F-9E21-8F83FEB2CBCC}" dt="2024-04-22T13:35:33.125" v="11179" actId="478"/>
          <ac:spMkLst>
            <pc:docMk/>
            <pc:sldMk cId="3424477585" sldId="399"/>
            <ac:spMk id="11" creationId="{E0F78A62-E2E9-507F-E149-0E4BB2946EA7}"/>
          </ac:spMkLst>
        </pc:spChg>
        <pc:spChg chg="del mod">
          <ac:chgData name="#SAFFRON SALMAH YEN LIM#" userId="9fb20582-92ee-4430-9cc2-f7d9c16c6fe0" providerId="ADAL" clId="{8015A107-D05F-4B2F-9E21-8F83FEB2CBCC}" dt="2024-04-22T13:35:47.039" v="11184" actId="478"/>
          <ac:spMkLst>
            <pc:docMk/>
            <pc:sldMk cId="3424477585" sldId="399"/>
            <ac:spMk id="13" creationId="{C96FA9B0-B1DD-D01E-C3B7-0C670932BDC9}"/>
          </ac:spMkLst>
        </pc:spChg>
        <pc:spChg chg="mod">
          <ac:chgData name="#SAFFRON SALMAH YEN LIM#" userId="9fb20582-92ee-4430-9cc2-f7d9c16c6fe0" providerId="ADAL" clId="{8015A107-D05F-4B2F-9E21-8F83FEB2CBCC}" dt="2024-04-22T13:36:00.981" v="11187" actId="1076"/>
          <ac:spMkLst>
            <pc:docMk/>
            <pc:sldMk cId="3424477585" sldId="399"/>
            <ac:spMk id="14" creationId="{E7473982-0F56-E8ED-4858-3F1867EAAE83}"/>
          </ac:spMkLst>
        </pc:spChg>
        <pc:spChg chg="mod">
          <ac:chgData name="#SAFFRON SALMAH YEN LIM#" userId="9fb20582-92ee-4430-9cc2-f7d9c16c6fe0" providerId="ADAL" clId="{8015A107-D05F-4B2F-9E21-8F83FEB2CBCC}" dt="2024-04-22T13:36:15.517" v="11191" actId="1076"/>
          <ac:spMkLst>
            <pc:docMk/>
            <pc:sldMk cId="3424477585" sldId="399"/>
            <ac:spMk id="15" creationId="{D72E3CC7-4719-F1CF-5BBE-D923FB2E83B1}"/>
          </ac:spMkLst>
        </pc:spChg>
        <pc:spChg chg="del mod">
          <ac:chgData name="#SAFFRON SALMAH YEN LIM#" userId="9fb20582-92ee-4430-9cc2-f7d9c16c6fe0" providerId="ADAL" clId="{8015A107-D05F-4B2F-9E21-8F83FEB2CBCC}" dt="2024-04-22T13:36:56.672" v="11205" actId="478"/>
          <ac:spMkLst>
            <pc:docMk/>
            <pc:sldMk cId="3424477585" sldId="399"/>
            <ac:spMk id="16" creationId="{4E4BA111-209E-D79D-B2D2-A221CF50857A}"/>
          </ac:spMkLst>
        </pc:spChg>
        <pc:picChg chg="mod">
          <ac:chgData name="#SAFFRON SALMAH YEN LIM#" userId="9fb20582-92ee-4430-9cc2-f7d9c16c6fe0" providerId="ADAL" clId="{8015A107-D05F-4B2F-9E21-8F83FEB2CBCC}" dt="2024-04-22T13:36:37.226" v="11199" actId="1076"/>
          <ac:picMkLst>
            <pc:docMk/>
            <pc:sldMk cId="3424477585" sldId="399"/>
            <ac:picMk id="3" creationId="{561B10AE-FDA1-7A00-67D7-F936BA382EDF}"/>
          </ac:picMkLst>
        </pc:picChg>
        <pc:picChg chg="add mod">
          <ac:chgData name="#SAFFRON SALMAH YEN LIM#" userId="9fb20582-92ee-4430-9cc2-f7d9c16c6fe0" providerId="ADAL" clId="{8015A107-D05F-4B2F-9E21-8F83FEB2CBCC}" dt="2024-04-22T13:36:32.305" v="11197" actId="1076"/>
          <ac:picMkLst>
            <pc:docMk/>
            <pc:sldMk cId="3424477585" sldId="399"/>
            <ac:picMk id="7" creationId="{B7AEF1DB-490C-2776-7457-B51701EFC90D}"/>
          </ac:picMkLst>
        </pc:picChg>
        <pc:inkChg chg="mod">
          <ac:chgData name="#SAFFRON SALMAH YEN LIM#" userId="9fb20582-92ee-4430-9cc2-f7d9c16c6fe0" providerId="ADAL" clId="{8015A107-D05F-4B2F-9E21-8F83FEB2CBCC}" dt="2024-04-22T13:35:19.685" v="11173" actId="1076"/>
          <ac:inkMkLst>
            <pc:docMk/>
            <pc:sldMk cId="3424477585" sldId="399"/>
            <ac:inkMk id="4" creationId="{F5649FA9-29E4-2414-08B9-8562123AB5C4}"/>
          </ac:inkMkLst>
        </pc:inkChg>
        <pc:inkChg chg="mod">
          <ac:chgData name="#SAFFRON SALMAH YEN LIM#" userId="9fb20582-92ee-4430-9cc2-f7d9c16c6fe0" providerId="ADAL" clId="{8015A107-D05F-4B2F-9E21-8F83FEB2CBCC}" dt="2024-04-22T13:35:19.685" v="11173" actId="1076"/>
          <ac:inkMkLst>
            <pc:docMk/>
            <pc:sldMk cId="3424477585" sldId="399"/>
            <ac:inkMk id="6" creationId="{8E531331-738C-1269-1D96-89448178077E}"/>
          </ac:inkMkLst>
        </pc:inkChg>
      </pc:sldChg>
    </pc:docChg>
  </pc:docChgLst>
  <pc:docChgLst>
    <pc:chgData name="#RACHEL TAN MIN ZHI#" userId="S::rach0121@e.ntu.edu.sg::ff82ead4-44f9-4c07-a943-3e72dc4d87c8" providerId="AD" clId="Web-{A0E50FBC-D79F-B329-F0AD-3D4F141F7287}"/>
    <pc:docChg chg="delSld modSld">
      <pc:chgData name="#RACHEL TAN MIN ZHI#" userId="S::rach0121@e.ntu.edu.sg::ff82ead4-44f9-4c07-a943-3e72dc4d87c8" providerId="AD" clId="Web-{A0E50FBC-D79F-B329-F0AD-3D4F141F7287}" dt="2024-04-22T13:56:30.535" v="160" actId="20577"/>
      <pc:docMkLst>
        <pc:docMk/>
      </pc:docMkLst>
      <pc:sldChg chg="del">
        <pc:chgData name="#RACHEL TAN MIN ZHI#" userId="S::rach0121@e.ntu.edu.sg::ff82ead4-44f9-4c07-a943-3e72dc4d87c8" providerId="AD" clId="Web-{A0E50FBC-D79F-B329-F0AD-3D4F141F7287}" dt="2024-04-22T13:11:57.473" v="159"/>
        <pc:sldMkLst>
          <pc:docMk/>
          <pc:sldMk cId="0" sldId="256"/>
        </pc:sldMkLst>
      </pc:sldChg>
      <pc:sldChg chg="del">
        <pc:chgData name="#RACHEL TAN MIN ZHI#" userId="S::rach0121@e.ntu.edu.sg::ff82ead4-44f9-4c07-a943-3e72dc4d87c8" providerId="AD" clId="Web-{A0E50FBC-D79F-B329-F0AD-3D4F141F7287}" dt="2024-04-22T13:11:57.473" v="158"/>
        <pc:sldMkLst>
          <pc:docMk/>
          <pc:sldMk cId="0" sldId="257"/>
        </pc:sldMkLst>
      </pc:sldChg>
      <pc:sldChg chg="del">
        <pc:chgData name="#RACHEL TAN MIN ZHI#" userId="S::rach0121@e.ntu.edu.sg::ff82ead4-44f9-4c07-a943-3e72dc4d87c8" providerId="AD" clId="Web-{A0E50FBC-D79F-B329-F0AD-3D4F141F7287}" dt="2024-04-22T13:11:57.458" v="157"/>
        <pc:sldMkLst>
          <pc:docMk/>
          <pc:sldMk cId="0" sldId="258"/>
        </pc:sldMkLst>
      </pc:sldChg>
      <pc:sldChg chg="del">
        <pc:chgData name="#RACHEL TAN MIN ZHI#" userId="S::rach0121@e.ntu.edu.sg::ff82ead4-44f9-4c07-a943-3e72dc4d87c8" providerId="AD" clId="Web-{A0E50FBC-D79F-B329-F0AD-3D4F141F7287}" dt="2024-04-22T13:11:57.458" v="156"/>
        <pc:sldMkLst>
          <pc:docMk/>
          <pc:sldMk cId="0" sldId="259"/>
        </pc:sldMkLst>
      </pc:sldChg>
      <pc:sldChg chg="del">
        <pc:chgData name="#RACHEL TAN MIN ZHI#" userId="S::rach0121@e.ntu.edu.sg::ff82ead4-44f9-4c07-a943-3e72dc4d87c8" providerId="AD" clId="Web-{A0E50FBC-D79F-B329-F0AD-3D4F141F7287}" dt="2024-04-22T13:11:57.458" v="155"/>
        <pc:sldMkLst>
          <pc:docMk/>
          <pc:sldMk cId="0" sldId="260"/>
        </pc:sldMkLst>
      </pc:sldChg>
      <pc:sldChg chg="del">
        <pc:chgData name="#RACHEL TAN MIN ZHI#" userId="S::rach0121@e.ntu.edu.sg::ff82ead4-44f9-4c07-a943-3e72dc4d87c8" providerId="AD" clId="Web-{A0E50FBC-D79F-B329-F0AD-3D4F141F7287}" dt="2024-04-22T13:11:57.458" v="154"/>
        <pc:sldMkLst>
          <pc:docMk/>
          <pc:sldMk cId="0" sldId="261"/>
        </pc:sldMkLst>
      </pc:sldChg>
      <pc:sldChg chg="del">
        <pc:chgData name="#RACHEL TAN MIN ZHI#" userId="S::rach0121@e.ntu.edu.sg::ff82ead4-44f9-4c07-a943-3e72dc4d87c8" providerId="AD" clId="Web-{A0E50FBC-D79F-B329-F0AD-3D4F141F7287}" dt="2024-04-22T13:11:57.458" v="153"/>
        <pc:sldMkLst>
          <pc:docMk/>
          <pc:sldMk cId="0" sldId="262"/>
        </pc:sldMkLst>
      </pc:sldChg>
      <pc:sldChg chg="del">
        <pc:chgData name="#RACHEL TAN MIN ZHI#" userId="S::rach0121@e.ntu.edu.sg::ff82ead4-44f9-4c07-a943-3e72dc4d87c8" providerId="AD" clId="Web-{A0E50FBC-D79F-B329-F0AD-3D4F141F7287}" dt="2024-04-22T13:11:57.458" v="152"/>
        <pc:sldMkLst>
          <pc:docMk/>
          <pc:sldMk cId="0" sldId="263"/>
        </pc:sldMkLst>
      </pc:sldChg>
      <pc:sldChg chg="del">
        <pc:chgData name="#RACHEL TAN MIN ZHI#" userId="S::rach0121@e.ntu.edu.sg::ff82ead4-44f9-4c07-a943-3e72dc4d87c8" providerId="AD" clId="Web-{A0E50FBC-D79F-B329-F0AD-3D4F141F7287}" dt="2024-04-22T13:11:57.458" v="151"/>
        <pc:sldMkLst>
          <pc:docMk/>
          <pc:sldMk cId="0" sldId="264"/>
        </pc:sldMkLst>
      </pc:sldChg>
      <pc:sldChg chg="del">
        <pc:chgData name="#RACHEL TAN MIN ZHI#" userId="S::rach0121@e.ntu.edu.sg::ff82ead4-44f9-4c07-a943-3e72dc4d87c8" providerId="AD" clId="Web-{A0E50FBC-D79F-B329-F0AD-3D4F141F7287}" dt="2024-04-22T13:11:57.442" v="150"/>
        <pc:sldMkLst>
          <pc:docMk/>
          <pc:sldMk cId="0" sldId="265"/>
        </pc:sldMkLst>
      </pc:sldChg>
      <pc:sldChg chg="del">
        <pc:chgData name="#RACHEL TAN MIN ZHI#" userId="S::rach0121@e.ntu.edu.sg::ff82ead4-44f9-4c07-a943-3e72dc4d87c8" providerId="AD" clId="Web-{A0E50FBC-D79F-B329-F0AD-3D4F141F7287}" dt="2024-04-22T13:11:57.442" v="149"/>
        <pc:sldMkLst>
          <pc:docMk/>
          <pc:sldMk cId="0" sldId="266"/>
        </pc:sldMkLst>
      </pc:sldChg>
      <pc:sldChg chg="del">
        <pc:chgData name="#RACHEL TAN MIN ZHI#" userId="S::rach0121@e.ntu.edu.sg::ff82ead4-44f9-4c07-a943-3e72dc4d87c8" providerId="AD" clId="Web-{A0E50FBC-D79F-B329-F0AD-3D4F141F7287}" dt="2024-04-22T13:11:57.442" v="148"/>
        <pc:sldMkLst>
          <pc:docMk/>
          <pc:sldMk cId="0" sldId="267"/>
        </pc:sldMkLst>
      </pc:sldChg>
      <pc:sldChg chg="del">
        <pc:chgData name="#RACHEL TAN MIN ZHI#" userId="S::rach0121@e.ntu.edu.sg::ff82ead4-44f9-4c07-a943-3e72dc4d87c8" providerId="AD" clId="Web-{A0E50FBC-D79F-B329-F0AD-3D4F141F7287}" dt="2024-04-22T13:11:57.442" v="147"/>
        <pc:sldMkLst>
          <pc:docMk/>
          <pc:sldMk cId="0" sldId="268"/>
        </pc:sldMkLst>
      </pc:sldChg>
      <pc:sldChg chg="del">
        <pc:chgData name="#RACHEL TAN MIN ZHI#" userId="S::rach0121@e.ntu.edu.sg::ff82ead4-44f9-4c07-a943-3e72dc4d87c8" providerId="AD" clId="Web-{A0E50FBC-D79F-B329-F0AD-3D4F141F7287}" dt="2024-04-22T13:11:57.442" v="146"/>
        <pc:sldMkLst>
          <pc:docMk/>
          <pc:sldMk cId="0" sldId="269"/>
        </pc:sldMkLst>
      </pc:sldChg>
      <pc:sldChg chg="del">
        <pc:chgData name="#RACHEL TAN MIN ZHI#" userId="S::rach0121@e.ntu.edu.sg::ff82ead4-44f9-4c07-a943-3e72dc4d87c8" providerId="AD" clId="Web-{A0E50FBC-D79F-B329-F0AD-3D4F141F7287}" dt="2024-04-22T13:11:57.426" v="145"/>
        <pc:sldMkLst>
          <pc:docMk/>
          <pc:sldMk cId="0" sldId="270"/>
        </pc:sldMkLst>
      </pc:sldChg>
      <pc:sldChg chg="del">
        <pc:chgData name="#RACHEL TAN MIN ZHI#" userId="S::rach0121@e.ntu.edu.sg::ff82ead4-44f9-4c07-a943-3e72dc4d87c8" providerId="AD" clId="Web-{A0E50FBC-D79F-B329-F0AD-3D4F141F7287}" dt="2024-04-22T13:11:57.426" v="144"/>
        <pc:sldMkLst>
          <pc:docMk/>
          <pc:sldMk cId="0" sldId="271"/>
        </pc:sldMkLst>
      </pc:sldChg>
      <pc:sldChg chg="del">
        <pc:chgData name="#RACHEL TAN MIN ZHI#" userId="S::rach0121@e.ntu.edu.sg::ff82ead4-44f9-4c07-a943-3e72dc4d87c8" providerId="AD" clId="Web-{A0E50FBC-D79F-B329-F0AD-3D4F141F7287}" dt="2024-04-22T13:11:57.426" v="143"/>
        <pc:sldMkLst>
          <pc:docMk/>
          <pc:sldMk cId="0" sldId="272"/>
        </pc:sldMkLst>
      </pc:sldChg>
      <pc:sldChg chg="del">
        <pc:chgData name="#RACHEL TAN MIN ZHI#" userId="S::rach0121@e.ntu.edu.sg::ff82ead4-44f9-4c07-a943-3e72dc4d87c8" providerId="AD" clId="Web-{A0E50FBC-D79F-B329-F0AD-3D4F141F7287}" dt="2024-04-22T13:11:57.426" v="142"/>
        <pc:sldMkLst>
          <pc:docMk/>
          <pc:sldMk cId="0" sldId="273"/>
        </pc:sldMkLst>
      </pc:sldChg>
      <pc:sldChg chg="del">
        <pc:chgData name="#RACHEL TAN MIN ZHI#" userId="S::rach0121@e.ntu.edu.sg::ff82ead4-44f9-4c07-a943-3e72dc4d87c8" providerId="AD" clId="Web-{A0E50FBC-D79F-B329-F0AD-3D4F141F7287}" dt="2024-04-22T13:11:57.426" v="141"/>
        <pc:sldMkLst>
          <pc:docMk/>
          <pc:sldMk cId="0" sldId="274"/>
        </pc:sldMkLst>
      </pc:sldChg>
      <pc:sldChg chg="del">
        <pc:chgData name="#RACHEL TAN MIN ZHI#" userId="S::rach0121@e.ntu.edu.sg::ff82ead4-44f9-4c07-a943-3e72dc4d87c8" providerId="AD" clId="Web-{A0E50FBC-D79F-B329-F0AD-3D4F141F7287}" dt="2024-04-22T13:11:57.411" v="140"/>
        <pc:sldMkLst>
          <pc:docMk/>
          <pc:sldMk cId="0" sldId="275"/>
        </pc:sldMkLst>
      </pc:sldChg>
      <pc:sldChg chg="del">
        <pc:chgData name="#RACHEL TAN MIN ZHI#" userId="S::rach0121@e.ntu.edu.sg::ff82ead4-44f9-4c07-a943-3e72dc4d87c8" providerId="AD" clId="Web-{A0E50FBC-D79F-B329-F0AD-3D4F141F7287}" dt="2024-04-22T13:11:57.411" v="139"/>
        <pc:sldMkLst>
          <pc:docMk/>
          <pc:sldMk cId="0" sldId="276"/>
        </pc:sldMkLst>
      </pc:sldChg>
      <pc:sldChg chg="del">
        <pc:chgData name="#RACHEL TAN MIN ZHI#" userId="S::rach0121@e.ntu.edu.sg::ff82ead4-44f9-4c07-a943-3e72dc4d87c8" providerId="AD" clId="Web-{A0E50FBC-D79F-B329-F0AD-3D4F141F7287}" dt="2024-04-22T13:11:57.411" v="138"/>
        <pc:sldMkLst>
          <pc:docMk/>
          <pc:sldMk cId="0" sldId="277"/>
        </pc:sldMkLst>
      </pc:sldChg>
      <pc:sldChg chg="del">
        <pc:chgData name="#RACHEL TAN MIN ZHI#" userId="S::rach0121@e.ntu.edu.sg::ff82ead4-44f9-4c07-a943-3e72dc4d87c8" providerId="AD" clId="Web-{A0E50FBC-D79F-B329-F0AD-3D4F141F7287}" dt="2024-04-22T13:11:57.411" v="137"/>
        <pc:sldMkLst>
          <pc:docMk/>
          <pc:sldMk cId="0" sldId="278"/>
        </pc:sldMkLst>
      </pc:sldChg>
      <pc:sldChg chg="del">
        <pc:chgData name="#RACHEL TAN MIN ZHI#" userId="S::rach0121@e.ntu.edu.sg::ff82ead4-44f9-4c07-a943-3e72dc4d87c8" providerId="AD" clId="Web-{A0E50FBC-D79F-B329-F0AD-3D4F141F7287}" dt="2024-04-22T13:11:57.395" v="136"/>
        <pc:sldMkLst>
          <pc:docMk/>
          <pc:sldMk cId="0" sldId="279"/>
        </pc:sldMkLst>
      </pc:sldChg>
      <pc:sldChg chg="del">
        <pc:chgData name="#RACHEL TAN MIN ZHI#" userId="S::rach0121@e.ntu.edu.sg::ff82ead4-44f9-4c07-a943-3e72dc4d87c8" providerId="AD" clId="Web-{A0E50FBC-D79F-B329-F0AD-3D4F141F7287}" dt="2024-04-22T13:11:57.395" v="135"/>
        <pc:sldMkLst>
          <pc:docMk/>
          <pc:sldMk cId="0" sldId="280"/>
        </pc:sldMkLst>
      </pc:sldChg>
      <pc:sldChg chg="del">
        <pc:chgData name="#RACHEL TAN MIN ZHI#" userId="S::rach0121@e.ntu.edu.sg::ff82ead4-44f9-4c07-a943-3e72dc4d87c8" providerId="AD" clId="Web-{A0E50FBC-D79F-B329-F0AD-3D4F141F7287}" dt="2024-04-22T13:11:57.395" v="134"/>
        <pc:sldMkLst>
          <pc:docMk/>
          <pc:sldMk cId="0" sldId="281"/>
        </pc:sldMkLst>
      </pc:sldChg>
      <pc:sldChg chg="del">
        <pc:chgData name="#RACHEL TAN MIN ZHI#" userId="S::rach0121@e.ntu.edu.sg::ff82ead4-44f9-4c07-a943-3e72dc4d87c8" providerId="AD" clId="Web-{A0E50FBC-D79F-B329-F0AD-3D4F141F7287}" dt="2024-04-22T13:11:57.395" v="133"/>
        <pc:sldMkLst>
          <pc:docMk/>
          <pc:sldMk cId="0" sldId="284"/>
        </pc:sldMkLst>
      </pc:sldChg>
      <pc:sldChg chg="del">
        <pc:chgData name="#RACHEL TAN MIN ZHI#" userId="S::rach0121@e.ntu.edu.sg::ff82ead4-44f9-4c07-a943-3e72dc4d87c8" providerId="AD" clId="Web-{A0E50FBC-D79F-B329-F0AD-3D4F141F7287}" dt="2024-04-22T13:11:57.395" v="132"/>
        <pc:sldMkLst>
          <pc:docMk/>
          <pc:sldMk cId="0" sldId="285"/>
        </pc:sldMkLst>
      </pc:sldChg>
      <pc:sldChg chg="del">
        <pc:chgData name="#RACHEL TAN MIN ZHI#" userId="S::rach0121@e.ntu.edu.sg::ff82ead4-44f9-4c07-a943-3e72dc4d87c8" providerId="AD" clId="Web-{A0E50FBC-D79F-B329-F0AD-3D4F141F7287}" dt="2024-04-22T13:11:57.395" v="131"/>
        <pc:sldMkLst>
          <pc:docMk/>
          <pc:sldMk cId="0" sldId="286"/>
        </pc:sldMkLst>
      </pc:sldChg>
      <pc:sldChg chg="del">
        <pc:chgData name="#RACHEL TAN MIN ZHI#" userId="S::rach0121@e.ntu.edu.sg::ff82ead4-44f9-4c07-a943-3e72dc4d87c8" providerId="AD" clId="Web-{A0E50FBC-D79F-B329-F0AD-3D4F141F7287}" dt="2024-04-22T13:11:57.379" v="130"/>
        <pc:sldMkLst>
          <pc:docMk/>
          <pc:sldMk cId="0" sldId="287"/>
        </pc:sldMkLst>
      </pc:sldChg>
      <pc:sldChg chg="del">
        <pc:chgData name="#RACHEL TAN MIN ZHI#" userId="S::rach0121@e.ntu.edu.sg::ff82ead4-44f9-4c07-a943-3e72dc4d87c8" providerId="AD" clId="Web-{A0E50FBC-D79F-B329-F0AD-3D4F141F7287}" dt="2024-04-22T13:11:57.379" v="129"/>
        <pc:sldMkLst>
          <pc:docMk/>
          <pc:sldMk cId="0" sldId="288"/>
        </pc:sldMkLst>
      </pc:sldChg>
      <pc:sldChg chg="del">
        <pc:chgData name="#RACHEL TAN MIN ZHI#" userId="S::rach0121@e.ntu.edu.sg::ff82ead4-44f9-4c07-a943-3e72dc4d87c8" providerId="AD" clId="Web-{A0E50FBC-D79F-B329-F0AD-3D4F141F7287}" dt="2024-04-22T13:11:57.379" v="128"/>
        <pc:sldMkLst>
          <pc:docMk/>
          <pc:sldMk cId="0" sldId="289"/>
        </pc:sldMkLst>
      </pc:sldChg>
      <pc:sldChg chg="del">
        <pc:chgData name="#RACHEL TAN MIN ZHI#" userId="S::rach0121@e.ntu.edu.sg::ff82ead4-44f9-4c07-a943-3e72dc4d87c8" providerId="AD" clId="Web-{A0E50FBC-D79F-B329-F0AD-3D4F141F7287}" dt="2024-04-22T13:11:57.379" v="127"/>
        <pc:sldMkLst>
          <pc:docMk/>
          <pc:sldMk cId="0" sldId="290"/>
        </pc:sldMkLst>
      </pc:sldChg>
      <pc:sldChg chg="del">
        <pc:chgData name="#RACHEL TAN MIN ZHI#" userId="S::rach0121@e.ntu.edu.sg::ff82ead4-44f9-4c07-a943-3e72dc4d87c8" providerId="AD" clId="Web-{A0E50FBC-D79F-B329-F0AD-3D4F141F7287}" dt="2024-04-22T13:11:57.379" v="126"/>
        <pc:sldMkLst>
          <pc:docMk/>
          <pc:sldMk cId="0" sldId="291"/>
        </pc:sldMkLst>
      </pc:sldChg>
      <pc:sldChg chg="del">
        <pc:chgData name="#RACHEL TAN MIN ZHI#" userId="S::rach0121@e.ntu.edu.sg::ff82ead4-44f9-4c07-a943-3e72dc4d87c8" providerId="AD" clId="Web-{A0E50FBC-D79F-B329-F0AD-3D4F141F7287}" dt="2024-04-22T13:11:57.379" v="125"/>
        <pc:sldMkLst>
          <pc:docMk/>
          <pc:sldMk cId="0" sldId="292"/>
        </pc:sldMkLst>
      </pc:sldChg>
      <pc:sldChg chg="del">
        <pc:chgData name="#RACHEL TAN MIN ZHI#" userId="S::rach0121@e.ntu.edu.sg::ff82ead4-44f9-4c07-a943-3e72dc4d87c8" providerId="AD" clId="Web-{A0E50FBC-D79F-B329-F0AD-3D4F141F7287}" dt="2024-04-22T13:11:57.364" v="124"/>
        <pc:sldMkLst>
          <pc:docMk/>
          <pc:sldMk cId="0" sldId="293"/>
        </pc:sldMkLst>
      </pc:sldChg>
      <pc:sldChg chg="del">
        <pc:chgData name="#RACHEL TAN MIN ZHI#" userId="S::rach0121@e.ntu.edu.sg::ff82ead4-44f9-4c07-a943-3e72dc4d87c8" providerId="AD" clId="Web-{A0E50FBC-D79F-B329-F0AD-3D4F141F7287}" dt="2024-04-22T13:11:57.364" v="123"/>
        <pc:sldMkLst>
          <pc:docMk/>
          <pc:sldMk cId="0" sldId="294"/>
        </pc:sldMkLst>
      </pc:sldChg>
      <pc:sldChg chg="del">
        <pc:chgData name="#RACHEL TAN MIN ZHI#" userId="S::rach0121@e.ntu.edu.sg::ff82ead4-44f9-4c07-a943-3e72dc4d87c8" providerId="AD" clId="Web-{A0E50FBC-D79F-B329-F0AD-3D4F141F7287}" dt="2024-04-22T13:11:57.364" v="122"/>
        <pc:sldMkLst>
          <pc:docMk/>
          <pc:sldMk cId="0" sldId="295"/>
        </pc:sldMkLst>
      </pc:sldChg>
      <pc:sldChg chg="del">
        <pc:chgData name="#RACHEL TAN MIN ZHI#" userId="S::rach0121@e.ntu.edu.sg::ff82ead4-44f9-4c07-a943-3e72dc4d87c8" providerId="AD" clId="Web-{A0E50FBC-D79F-B329-F0AD-3D4F141F7287}" dt="2024-04-22T13:11:57.364" v="121"/>
        <pc:sldMkLst>
          <pc:docMk/>
          <pc:sldMk cId="0" sldId="296"/>
        </pc:sldMkLst>
      </pc:sldChg>
      <pc:sldChg chg="del">
        <pc:chgData name="#RACHEL TAN MIN ZHI#" userId="S::rach0121@e.ntu.edu.sg::ff82ead4-44f9-4c07-a943-3e72dc4d87c8" providerId="AD" clId="Web-{A0E50FBC-D79F-B329-F0AD-3D4F141F7287}" dt="2024-04-22T13:11:57.364" v="120"/>
        <pc:sldMkLst>
          <pc:docMk/>
          <pc:sldMk cId="0" sldId="297"/>
        </pc:sldMkLst>
      </pc:sldChg>
      <pc:sldChg chg="del">
        <pc:chgData name="#RACHEL TAN MIN ZHI#" userId="S::rach0121@e.ntu.edu.sg::ff82ead4-44f9-4c07-a943-3e72dc4d87c8" providerId="AD" clId="Web-{A0E50FBC-D79F-B329-F0AD-3D4F141F7287}" dt="2024-04-22T13:11:57.364" v="119"/>
        <pc:sldMkLst>
          <pc:docMk/>
          <pc:sldMk cId="0" sldId="298"/>
        </pc:sldMkLst>
      </pc:sldChg>
      <pc:sldChg chg="del">
        <pc:chgData name="#RACHEL TAN MIN ZHI#" userId="S::rach0121@e.ntu.edu.sg::ff82ead4-44f9-4c07-a943-3e72dc4d87c8" providerId="AD" clId="Web-{A0E50FBC-D79F-B329-F0AD-3D4F141F7287}" dt="2024-04-22T13:11:57.364" v="118"/>
        <pc:sldMkLst>
          <pc:docMk/>
          <pc:sldMk cId="0" sldId="299"/>
        </pc:sldMkLst>
      </pc:sldChg>
      <pc:sldChg chg="del">
        <pc:chgData name="#RACHEL TAN MIN ZHI#" userId="S::rach0121@e.ntu.edu.sg::ff82ead4-44f9-4c07-a943-3e72dc4d87c8" providerId="AD" clId="Web-{A0E50FBC-D79F-B329-F0AD-3D4F141F7287}" dt="2024-04-22T13:11:57.348" v="117"/>
        <pc:sldMkLst>
          <pc:docMk/>
          <pc:sldMk cId="0" sldId="300"/>
        </pc:sldMkLst>
      </pc:sldChg>
      <pc:sldChg chg="del">
        <pc:chgData name="#RACHEL TAN MIN ZHI#" userId="S::rach0121@e.ntu.edu.sg::ff82ead4-44f9-4c07-a943-3e72dc4d87c8" providerId="AD" clId="Web-{A0E50FBC-D79F-B329-F0AD-3D4F141F7287}" dt="2024-04-22T13:11:57.348" v="116"/>
        <pc:sldMkLst>
          <pc:docMk/>
          <pc:sldMk cId="0" sldId="301"/>
        </pc:sldMkLst>
      </pc:sldChg>
      <pc:sldChg chg="del">
        <pc:chgData name="#RACHEL TAN MIN ZHI#" userId="S::rach0121@e.ntu.edu.sg::ff82ead4-44f9-4c07-a943-3e72dc4d87c8" providerId="AD" clId="Web-{A0E50FBC-D79F-B329-F0AD-3D4F141F7287}" dt="2024-04-22T13:11:57.348" v="115"/>
        <pc:sldMkLst>
          <pc:docMk/>
          <pc:sldMk cId="0" sldId="302"/>
        </pc:sldMkLst>
      </pc:sldChg>
      <pc:sldChg chg="del">
        <pc:chgData name="#RACHEL TAN MIN ZHI#" userId="S::rach0121@e.ntu.edu.sg::ff82ead4-44f9-4c07-a943-3e72dc4d87c8" providerId="AD" clId="Web-{A0E50FBC-D79F-B329-F0AD-3D4F141F7287}" dt="2024-04-22T13:11:57.348" v="114"/>
        <pc:sldMkLst>
          <pc:docMk/>
          <pc:sldMk cId="0" sldId="303"/>
        </pc:sldMkLst>
      </pc:sldChg>
      <pc:sldChg chg="del">
        <pc:chgData name="#RACHEL TAN MIN ZHI#" userId="S::rach0121@e.ntu.edu.sg::ff82ead4-44f9-4c07-a943-3e72dc4d87c8" providerId="AD" clId="Web-{A0E50FBC-D79F-B329-F0AD-3D4F141F7287}" dt="2024-04-22T13:11:57.348" v="113"/>
        <pc:sldMkLst>
          <pc:docMk/>
          <pc:sldMk cId="0" sldId="304"/>
        </pc:sldMkLst>
      </pc:sldChg>
      <pc:sldChg chg="del">
        <pc:chgData name="#RACHEL TAN MIN ZHI#" userId="S::rach0121@e.ntu.edu.sg::ff82ead4-44f9-4c07-a943-3e72dc4d87c8" providerId="AD" clId="Web-{A0E50FBC-D79F-B329-F0AD-3D4F141F7287}" dt="2024-04-22T13:11:57.348" v="112"/>
        <pc:sldMkLst>
          <pc:docMk/>
          <pc:sldMk cId="0" sldId="305"/>
        </pc:sldMkLst>
      </pc:sldChg>
      <pc:sldChg chg="del">
        <pc:chgData name="#RACHEL TAN MIN ZHI#" userId="S::rach0121@e.ntu.edu.sg::ff82ead4-44f9-4c07-a943-3e72dc4d87c8" providerId="AD" clId="Web-{A0E50FBC-D79F-B329-F0AD-3D4F141F7287}" dt="2024-04-22T13:11:57.333" v="111"/>
        <pc:sldMkLst>
          <pc:docMk/>
          <pc:sldMk cId="0" sldId="306"/>
        </pc:sldMkLst>
      </pc:sldChg>
      <pc:sldChg chg="del">
        <pc:chgData name="#RACHEL TAN MIN ZHI#" userId="S::rach0121@e.ntu.edu.sg::ff82ead4-44f9-4c07-a943-3e72dc4d87c8" providerId="AD" clId="Web-{A0E50FBC-D79F-B329-F0AD-3D4F141F7287}" dt="2024-04-22T13:11:57.333" v="110"/>
        <pc:sldMkLst>
          <pc:docMk/>
          <pc:sldMk cId="0" sldId="307"/>
        </pc:sldMkLst>
      </pc:sldChg>
      <pc:sldChg chg="del">
        <pc:chgData name="#RACHEL TAN MIN ZHI#" userId="S::rach0121@e.ntu.edu.sg::ff82ead4-44f9-4c07-a943-3e72dc4d87c8" providerId="AD" clId="Web-{A0E50FBC-D79F-B329-F0AD-3D4F141F7287}" dt="2024-04-22T13:11:57.333" v="109"/>
        <pc:sldMkLst>
          <pc:docMk/>
          <pc:sldMk cId="0" sldId="308"/>
        </pc:sldMkLst>
      </pc:sldChg>
      <pc:sldChg chg="del">
        <pc:chgData name="#RACHEL TAN MIN ZHI#" userId="S::rach0121@e.ntu.edu.sg::ff82ead4-44f9-4c07-a943-3e72dc4d87c8" providerId="AD" clId="Web-{A0E50FBC-D79F-B329-F0AD-3D4F141F7287}" dt="2024-04-22T13:11:57.317" v="108"/>
        <pc:sldMkLst>
          <pc:docMk/>
          <pc:sldMk cId="0" sldId="309"/>
        </pc:sldMkLst>
      </pc:sldChg>
      <pc:sldChg chg="del">
        <pc:chgData name="#RACHEL TAN MIN ZHI#" userId="S::rach0121@e.ntu.edu.sg::ff82ead4-44f9-4c07-a943-3e72dc4d87c8" providerId="AD" clId="Web-{A0E50FBC-D79F-B329-F0AD-3D4F141F7287}" dt="2024-04-22T13:11:57.317" v="107"/>
        <pc:sldMkLst>
          <pc:docMk/>
          <pc:sldMk cId="0" sldId="310"/>
        </pc:sldMkLst>
      </pc:sldChg>
      <pc:sldChg chg="del">
        <pc:chgData name="#RACHEL TAN MIN ZHI#" userId="S::rach0121@e.ntu.edu.sg::ff82ead4-44f9-4c07-a943-3e72dc4d87c8" providerId="AD" clId="Web-{A0E50FBC-D79F-B329-F0AD-3D4F141F7287}" dt="2024-04-22T13:11:57.317" v="106"/>
        <pc:sldMkLst>
          <pc:docMk/>
          <pc:sldMk cId="0" sldId="311"/>
        </pc:sldMkLst>
      </pc:sldChg>
      <pc:sldChg chg="del">
        <pc:chgData name="#RACHEL TAN MIN ZHI#" userId="S::rach0121@e.ntu.edu.sg::ff82ead4-44f9-4c07-a943-3e72dc4d87c8" providerId="AD" clId="Web-{A0E50FBC-D79F-B329-F0AD-3D4F141F7287}" dt="2024-04-22T13:11:57.317" v="105"/>
        <pc:sldMkLst>
          <pc:docMk/>
          <pc:sldMk cId="0" sldId="312"/>
        </pc:sldMkLst>
      </pc:sldChg>
      <pc:sldChg chg="del">
        <pc:chgData name="#RACHEL TAN MIN ZHI#" userId="S::rach0121@e.ntu.edu.sg::ff82ead4-44f9-4c07-a943-3e72dc4d87c8" providerId="AD" clId="Web-{A0E50FBC-D79F-B329-F0AD-3D4F141F7287}" dt="2024-04-22T13:11:57.317" v="104"/>
        <pc:sldMkLst>
          <pc:docMk/>
          <pc:sldMk cId="0" sldId="313"/>
        </pc:sldMkLst>
      </pc:sldChg>
      <pc:sldChg chg="del">
        <pc:chgData name="#RACHEL TAN MIN ZHI#" userId="S::rach0121@e.ntu.edu.sg::ff82ead4-44f9-4c07-a943-3e72dc4d87c8" providerId="AD" clId="Web-{A0E50FBC-D79F-B329-F0AD-3D4F141F7287}" dt="2024-04-22T13:11:57.301" v="103"/>
        <pc:sldMkLst>
          <pc:docMk/>
          <pc:sldMk cId="0" sldId="314"/>
        </pc:sldMkLst>
      </pc:sldChg>
      <pc:sldChg chg="del">
        <pc:chgData name="#RACHEL TAN MIN ZHI#" userId="S::rach0121@e.ntu.edu.sg::ff82ead4-44f9-4c07-a943-3e72dc4d87c8" providerId="AD" clId="Web-{A0E50FBC-D79F-B329-F0AD-3D4F141F7287}" dt="2024-04-22T13:11:57.301" v="102"/>
        <pc:sldMkLst>
          <pc:docMk/>
          <pc:sldMk cId="0" sldId="315"/>
        </pc:sldMkLst>
      </pc:sldChg>
      <pc:sldChg chg="del">
        <pc:chgData name="#RACHEL TAN MIN ZHI#" userId="S::rach0121@e.ntu.edu.sg::ff82ead4-44f9-4c07-a943-3e72dc4d87c8" providerId="AD" clId="Web-{A0E50FBC-D79F-B329-F0AD-3D4F141F7287}" dt="2024-04-22T13:11:57.301" v="101"/>
        <pc:sldMkLst>
          <pc:docMk/>
          <pc:sldMk cId="0" sldId="316"/>
        </pc:sldMkLst>
      </pc:sldChg>
      <pc:sldChg chg="del">
        <pc:chgData name="#RACHEL TAN MIN ZHI#" userId="S::rach0121@e.ntu.edu.sg::ff82ead4-44f9-4c07-a943-3e72dc4d87c8" providerId="AD" clId="Web-{A0E50FBC-D79F-B329-F0AD-3D4F141F7287}" dt="2024-04-22T13:11:57.286" v="100"/>
        <pc:sldMkLst>
          <pc:docMk/>
          <pc:sldMk cId="0" sldId="317"/>
        </pc:sldMkLst>
      </pc:sldChg>
      <pc:sldChg chg="del">
        <pc:chgData name="#RACHEL TAN MIN ZHI#" userId="S::rach0121@e.ntu.edu.sg::ff82ead4-44f9-4c07-a943-3e72dc4d87c8" providerId="AD" clId="Web-{A0E50FBC-D79F-B329-F0AD-3D4F141F7287}" dt="2024-04-22T13:11:57.270" v="99"/>
        <pc:sldMkLst>
          <pc:docMk/>
          <pc:sldMk cId="0" sldId="318"/>
        </pc:sldMkLst>
      </pc:sldChg>
      <pc:sldChg chg="del">
        <pc:chgData name="#RACHEL TAN MIN ZHI#" userId="S::rach0121@e.ntu.edu.sg::ff82ead4-44f9-4c07-a943-3e72dc4d87c8" providerId="AD" clId="Web-{A0E50FBC-D79F-B329-F0AD-3D4F141F7287}" dt="2024-04-22T13:11:57.239" v="98"/>
        <pc:sldMkLst>
          <pc:docMk/>
          <pc:sldMk cId="0" sldId="319"/>
        </pc:sldMkLst>
      </pc:sldChg>
      <pc:sldChg chg="del">
        <pc:chgData name="#RACHEL TAN MIN ZHI#" userId="S::rach0121@e.ntu.edu.sg::ff82ead4-44f9-4c07-a943-3e72dc4d87c8" providerId="AD" clId="Web-{A0E50FBC-D79F-B329-F0AD-3D4F141F7287}" dt="2024-04-22T13:11:57.239" v="97"/>
        <pc:sldMkLst>
          <pc:docMk/>
          <pc:sldMk cId="0" sldId="320"/>
        </pc:sldMkLst>
      </pc:sldChg>
      <pc:sldChg chg="del">
        <pc:chgData name="#RACHEL TAN MIN ZHI#" userId="S::rach0121@e.ntu.edu.sg::ff82ead4-44f9-4c07-a943-3e72dc4d87c8" providerId="AD" clId="Web-{A0E50FBC-D79F-B329-F0AD-3D4F141F7287}" dt="2024-04-22T13:11:57.239" v="96"/>
        <pc:sldMkLst>
          <pc:docMk/>
          <pc:sldMk cId="0" sldId="321"/>
        </pc:sldMkLst>
      </pc:sldChg>
      <pc:sldChg chg="del">
        <pc:chgData name="#RACHEL TAN MIN ZHI#" userId="S::rach0121@e.ntu.edu.sg::ff82ead4-44f9-4c07-a943-3e72dc4d87c8" providerId="AD" clId="Web-{A0E50FBC-D79F-B329-F0AD-3D4F141F7287}" dt="2024-04-22T13:11:57.239" v="95"/>
        <pc:sldMkLst>
          <pc:docMk/>
          <pc:sldMk cId="0" sldId="322"/>
        </pc:sldMkLst>
      </pc:sldChg>
      <pc:sldChg chg="del">
        <pc:chgData name="#RACHEL TAN MIN ZHI#" userId="S::rach0121@e.ntu.edu.sg::ff82ead4-44f9-4c07-a943-3e72dc4d87c8" providerId="AD" clId="Web-{A0E50FBC-D79F-B329-F0AD-3D4F141F7287}" dt="2024-04-22T13:11:57.223" v="94"/>
        <pc:sldMkLst>
          <pc:docMk/>
          <pc:sldMk cId="0" sldId="323"/>
        </pc:sldMkLst>
      </pc:sldChg>
      <pc:sldChg chg="del">
        <pc:chgData name="#RACHEL TAN MIN ZHI#" userId="S::rach0121@e.ntu.edu.sg::ff82ead4-44f9-4c07-a943-3e72dc4d87c8" providerId="AD" clId="Web-{A0E50FBC-D79F-B329-F0AD-3D4F141F7287}" dt="2024-04-22T13:11:57.223" v="93"/>
        <pc:sldMkLst>
          <pc:docMk/>
          <pc:sldMk cId="0" sldId="324"/>
        </pc:sldMkLst>
      </pc:sldChg>
      <pc:sldChg chg="del">
        <pc:chgData name="#RACHEL TAN MIN ZHI#" userId="S::rach0121@e.ntu.edu.sg::ff82ead4-44f9-4c07-a943-3e72dc4d87c8" providerId="AD" clId="Web-{A0E50FBC-D79F-B329-F0AD-3D4F141F7287}" dt="2024-04-22T13:11:57.223" v="92"/>
        <pc:sldMkLst>
          <pc:docMk/>
          <pc:sldMk cId="0" sldId="325"/>
        </pc:sldMkLst>
      </pc:sldChg>
      <pc:sldChg chg="del">
        <pc:chgData name="#RACHEL TAN MIN ZHI#" userId="S::rach0121@e.ntu.edu.sg::ff82ead4-44f9-4c07-a943-3e72dc4d87c8" providerId="AD" clId="Web-{A0E50FBC-D79F-B329-F0AD-3D4F141F7287}" dt="2024-04-22T13:11:57.223" v="91"/>
        <pc:sldMkLst>
          <pc:docMk/>
          <pc:sldMk cId="0" sldId="326"/>
        </pc:sldMkLst>
      </pc:sldChg>
      <pc:sldChg chg="del">
        <pc:chgData name="#RACHEL TAN MIN ZHI#" userId="S::rach0121@e.ntu.edu.sg::ff82ead4-44f9-4c07-a943-3e72dc4d87c8" providerId="AD" clId="Web-{A0E50FBC-D79F-B329-F0AD-3D4F141F7287}" dt="2024-04-22T13:11:57.223" v="90"/>
        <pc:sldMkLst>
          <pc:docMk/>
          <pc:sldMk cId="0" sldId="327"/>
        </pc:sldMkLst>
      </pc:sldChg>
      <pc:sldChg chg="del">
        <pc:chgData name="#RACHEL TAN MIN ZHI#" userId="S::rach0121@e.ntu.edu.sg::ff82ead4-44f9-4c07-a943-3e72dc4d87c8" providerId="AD" clId="Web-{A0E50FBC-D79F-B329-F0AD-3D4F141F7287}" dt="2024-04-22T13:11:57.223" v="89"/>
        <pc:sldMkLst>
          <pc:docMk/>
          <pc:sldMk cId="0" sldId="328"/>
        </pc:sldMkLst>
      </pc:sldChg>
      <pc:sldChg chg="del">
        <pc:chgData name="#RACHEL TAN MIN ZHI#" userId="S::rach0121@e.ntu.edu.sg::ff82ead4-44f9-4c07-a943-3e72dc4d87c8" providerId="AD" clId="Web-{A0E50FBC-D79F-B329-F0AD-3D4F141F7287}" dt="2024-04-22T13:11:57.208" v="88"/>
        <pc:sldMkLst>
          <pc:docMk/>
          <pc:sldMk cId="0" sldId="329"/>
        </pc:sldMkLst>
      </pc:sldChg>
      <pc:sldChg chg="del">
        <pc:chgData name="#RACHEL TAN MIN ZHI#" userId="S::rach0121@e.ntu.edu.sg::ff82ead4-44f9-4c07-a943-3e72dc4d87c8" providerId="AD" clId="Web-{A0E50FBC-D79F-B329-F0AD-3D4F141F7287}" dt="2024-04-22T13:11:56.895" v="87"/>
        <pc:sldMkLst>
          <pc:docMk/>
          <pc:sldMk cId="0" sldId="330"/>
        </pc:sldMkLst>
      </pc:sldChg>
      <pc:sldChg chg="del">
        <pc:chgData name="#RACHEL TAN MIN ZHI#" userId="S::rach0121@e.ntu.edu.sg::ff82ead4-44f9-4c07-a943-3e72dc4d87c8" providerId="AD" clId="Web-{A0E50FBC-D79F-B329-F0AD-3D4F141F7287}" dt="2024-04-22T13:11:56.879" v="86"/>
        <pc:sldMkLst>
          <pc:docMk/>
          <pc:sldMk cId="0" sldId="331"/>
        </pc:sldMkLst>
      </pc:sldChg>
      <pc:sldChg chg="del">
        <pc:chgData name="#RACHEL TAN MIN ZHI#" userId="S::rach0121@e.ntu.edu.sg::ff82ead4-44f9-4c07-a943-3e72dc4d87c8" providerId="AD" clId="Web-{A0E50FBC-D79F-B329-F0AD-3D4F141F7287}" dt="2024-04-22T13:11:56.879" v="85"/>
        <pc:sldMkLst>
          <pc:docMk/>
          <pc:sldMk cId="0" sldId="332"/>
        </pc:sldMkLst>
      </pc:sldChg>
      <pc:sldChg chg="del">
        <pc:chgData name="#RACHEL TAN MIN ZHI#" userId="S::rach0121@e.ntu.edu.sg::ff82ead4-44f9-4c07-a943-3e72dc4d87c8" providerId="AD" clId="Web-{A0E50FBC-D79F-B329-F0AD-3D4F141F7287}" dt="2024-04-22T13:11:56.864" v="84"/>
        <pc:sldMkLst>
          <pc:docMk/>
          <pc:sldMk cId="0" sldId="333"/>
        </pc:sldMkLst>
      </pc:sldChg>
      <pc:sldChg chg="del">
        <pc:chgData name="#RACHEL TAN MIN ZHI#" userId="S::rach0121@e.ntu.edu.sg::ff82ead4-44f9-4c07-a943-3e72dc4d87c8" providerId="AD" clId="Web-{A0E50FBC-D79F-B329-F0AD-3D4F141F7287}" dt="2024-04-22T13:11:56.848" v="83"/>
        <pc:sldMkLst>
          <pc:docMk/>
          <pc:sldMk cId="0" sldId="334"/>
        </pc:sldMkLst>
      </pc:sldChg>
      <pc:sldChg chg="del">
        <pc:chgData name="#RACHEL TAN MIN ZHI#" userId="S::rach0121@e.ntu.edu.sg::ff82ead4-44f9-4c07-a943-3e72dc4d87c8" providerId="AD" clId="Web-{A0E50FBC-D79F-B329-F0AD-3D4F141F7287}" dt="2024-04-22T13:11:56.817" v="82"/>
        <pc:sldMkLst>
          <pc:docMk/>
          <pc:sldMk cId="0" sldId="335"/>
        </pc:sldMkLst>
      </pc:sldChg>
      <pc:sldChg chg="del">
        <pc:chgData name="#RACHEL TAN MIN ZHI#" userId="S::rach0121@e.ntu.edu.sg::ff82ead4-44f9-4c07-a943-3e72dc4d87c8" providerId="AD" clId="Web-{A0E50FBC-D79F-B329-F0AD-3D4F141F7287}" dt="2024-04-22T13:11:56.801" v="81"/>
        <pc:sldMkLst>
          <pc:docMk/>
          <pc:sldMk cId="0" sldId="336"/>
        </pc:sldMkLst>
      </pc:sldChg>
      <pc:sldChg chg="del">
        <pc:chgData name="#RACHEL TAN MIN ZHI#" userId="S::rach0121@e.ntu.edu.sg::ff82ead4-44f9-4c07-a943-3e72dc4d87c8" providerId="AD" clId="Web-{A0E50FBC-D79F-B329-F0AD-3D4F141F7287}" dt="2024-04-22T13:11:56.770" v="80"/>
        <pc:sldMkLst>
          <pc:docMk/>
          <pc:sldMk cId="0" sldId="337"/>
        </pc:sldMkLst>
      </pc:sldChg>
      <pc:sldChg chg="del">
        <pc:chgData name="#RACHEL TAN MIN ZHI#" userId="S::rach0121@e.ntu.edu.sg::ff82ead4-44f9-4c07-a943-3e72dc4d87c8" providerId="AD" clId="Web-{A0E50FBC-D79F-B329-F0AD-3D4F141F7287}" dt="2024-04-22T13:11:56.739" v="79"/>
        <pc:sldMkLst>
          <pc:docMk/>
          <pc:sldMk cId="0" sldId="338"/>
        </pc:sldMkLst>
      </pc:sldChg>
      <pc:sldChg chg="del">
        <pc:chgData name="#RACHEL TAN MIN ZHI#" userId="S::rach0121@e.ntu.edu.sg::ff82ead4-44f9-4c07-a943-3e72dc4d87c8" providerId="AD" clId="Web-{A0E50FBC-D79F-B329-F0AD-3D4F141F7287}" dt="2024-04-22T13:11:56.723" v="78"/>
        <pc:sldMkLst>
          <pc:docMk/>
          <pc:sldMk cId="0" sldId="339"/>
        </pc:sldMkLst>
      </pc:sldChg>
      <pc:sldChg chg="del">
        <pc:chgData name="#RACHEL TAN MIN ZHI#" userId="S::rach0121@e.ntu.edu.sg::ff82ead4-44f9-4c07-a943-3e72dc4d87c8" providerId="AD" clId="Web-{A0E50FBC-D79F-B329-F0AD-3D4F141F7287}" dt="2024-04-22T13:11:56.708" v="77"/>
        <pc:sldMkLst>
          <pc:docMk/>
          <pc:sldMk cId="0" sldId="340"/>
        </pc:sldMkLst>
      </pc:sldChg>
      <pc:sldChg chg="del">
        <pc:chgData name="#RACHEL TAN MIN ZHI#" userId="S::rach0121@e.ntu.edu.sg::ff82ead4-44f9-4c07-a943-3e72dc4d87c8" providerId="AD" clId="Web-{A0E50FBC-D79F-B329-F0AD-3D4F141F7287}" dt="2024-04-22T13:11:56.692" v="76"/>
        <pc:sldMkLst>
          <pc:docMk/>
          <pc:sldMk cId="0" sldId="341"/>
        </pc:sldMkLst>
      </pc:sldChg>
      <pc:sldChg chg="modSp">
        <pc:chgData name="#RACHEL TAN MIN ZHI#" userId="S::rach0121@e.ntu.edu.sg::ff82ead4-44f9-4c07-a943-3e72dc4d87c8" providerId="AD" clId="Web-{A0E50FBC-D79F-B329-F0AD-3D4F141F7287}" dt="2024-04-22T13:56:30.535" v="160" actId="20577"/>
        <pc:sldMkLst>
          <pc:docMk/>
          <pc:sldMk cId="1922143416" sldId="345"/>
        </pc:sldMkLst>
        <pc:spChg chg="mod">
          <ac:chgData name="#RACHEL TAN MIN ZHI#" userId="S::rach0121@e.ntu.edu.sg::ff82ead4-44f9-4c07-a943-3e72dc4d87c8" providerId="AD" clId="Web-{A0E50FBC-D79F-B329-F0AD-3D4F141F7287}" dt="2024-04-22T13:56:30.535" v="160" actId="20577"/>
          <ac:spMkLst>
            <pc:docMk/>
            <pc:sldMk cId="1922143416" sldId="345"/>
            <ac:spMk id="3" creationId="{F55D7E77-AD67-E562-3E7B-7D33FF728A4F}"/>
          </ac:spMkLst>
        </pc:spChg>
      </pc:sldChg>
      <pc:sldChg chg="modSp">
        <pc:chgData name="#RACHEL TAN MIN ZHI#" userId="S::rach0121@e.ntu.edu.sg::ff82ead4-44f9-4c07-a943-3e72dc4d87c8" providerId="AD" clId="Web-{A0E50FBC-D79F-B329-F0AD-3D4F141F7287}" dt="2024-04-22T13:11:21.987" v="75" actId="14100"/>
        <pc:sldMkLst>
          <pc:docMk/>
          <pc:sldMk cId="2363335313" sldId="358"/>
        </pc:sldMkLst>
        <pc:spChg chg="mod">
          <ac:chgData name="#RACHEL TAN MIN ZHI#" userId="S::rach0121@e.ntu.edu.sg::ff82ead4-44f9-4c07-a943-3e72dc4d87c8" providerId="AD" clId="Web-{A0E50FBC-D79F-B329-F0AD-3D4F141F7287}" dt="2024-04-22T13:11:21.987" v="75" actId="14100"/>
          <ac:spMkLst>
            <pc:docMk/>
            <pc:sldMk cId="2363335313" sldId="358"/>
            <ac:spMk id="3" creationId="{F55D7E77-AD67-E562-3E7B-7D33FF728A4F}"/>
          </ac:spMkLst>
        </pc:spChg>
      </pc:sldChg>
      <pc:sldChg chg="modSp">
        <pc:chgData name="#RACHEL TAN MIN ZHI#" userId="S::rach0121@e.ntu.edu.sg::ff82ead4-44f9-4c07-a943-3e72dc4d87c8" providerId="AD" clId="Web-{A0E50FBC-D79F-B329-F0AD-3D4F141F7287}" dt="2024-04-22T11:24:38.408" v="19" actId="20577"/>
        <pc:sldMkLst>
          <pc:docMk/>
          <pc:sldMk cId="668251327" sldId="360"/>
        </pc:sldMkLst>
        <pc:spChg chg="mod">
          <ac:chgData name="#RACHEL TAN MIN ZHI#" userId="S::rach0121@e.ntu.edu.sg::ff82ead4-44f9-4c07-a943-3e72dc4d87c8" providerId="AD" clId="Web-{A0E50FBC-D79F-B329-F0AD-3D4F141F7287}" dt="2024-04-22T11:24:31.017" v="17" actId="20577"/>
          <ac:spMkLst>
            <pc:docMk/>
            <pc:sldMk cId="668251327" sldId="360"/>
            <ac:spMk id="2" creationId="{975E5609-4AA2-D4CD-E7C1-72E8B83E7240}"/>
          </ac:spMkLst>
        </pc:spChg>
        <pc:spChg chg="mod">
          <ac:chgData name="#RACHEL TAN MIN ZHI#" userId="S::rach0121@e.ntu.edu.sg::ff82ead4-44f9-4c07-a943-3e72dc4d87c8" providerId="AD" clId="Web-{A0E50FBC-D79F-B329-F0AD-3D4F141F7287}" dt="2024-04-22T11:24:38.408" v="19" actId="20577"/>
          <ac:spMkLst>
            <pc:docMk/>
            <pc:sldMk cId="668251327" sldId="360"/>
            <ac:spMk id="3" creationId="{F55D7E77-AD67-E562-3E7B-7D33FF728A4F}"/>
          </ac:spMkLst>
        </pc:spChg>
      </pc:sldChg>
      <pc:sldChg chg="addSp delSp modSp">
        <pc:chgData name="#RACHEL TAN MIN ZHI#" userId="S::rach0121@e.ntu.edu.sg::ff82ead4-44f9-4c07-a943-3e72dc4d87c8" providerId="AD" clId="Web-{A0E50FBC-D79F-B329-F0AD-3D4F141F7287}" dt="2024-04-22T13:09:42.671" v="65" actId="1076"/>
        <pc:sldMkLst>
          <pc:docMk/>
          <pc:sldMk cId="599571518" sldId="369"/>
        </pc:sldMkLst>
        <pc:picChg chg="add">
          <ac:chgData name="#RACHEL TAN MIN ZHI#" userId="S::rach0121@e.ntu.edu.sg::ff82ead4-44f9-4c07-a943-3e72dc4d87c8" providerId="AD" clId="Web-{A0E50FBC-D79F-B329-F0AD-3D4F141F7287}" dt="2024-04-22T13:09:33.108" v="63"/>
          <ac:picMkLst>
            <pc:docMk/>
            <pc:sldMk cId="599571518" sldId="369"/>
            <ac:picMk id="4" creationId="{5193CEA7-2F0F-3D2B-A928-B92989B822AC}"/>
          </ac:picMkLst>
        </pc:picChg>
        <pc:picChg chg="add">
          <ac:chgData name="#RACHEL TAN MIN ZHI#" userId="S::rach0121@e.ntu.edu.sg::ff82ead4-44f9-4c07-a943-3e72dc4d87c8" providerId="AD" clId="Web-{A0E50FBC-D79F-B329-F0AD-3D4F141F7287}" dt="2024-04-22T13:09:33.124" v="64"/>
          <ac:picMkLst>
            <pc:docMk/>
            <pc:sldMk cId="599571518" sldId="369"/>
            <ac:picMk id="6" creationId="{E05B9FE3-D162-E48F-76AE-66B541ED2F21}"/>
          </ac:picMkLst>
        </pc:picChg>
        <pc:picChg chg="mod">
          <ac:chgData name="#RACHEL TAN MIN ZHI#" userId="S::rach0121@e.ntu.edu.sg::ff82ead4-44f9-4c07-a943-3e72dc4d87c8" providerId="AD" clId="Web-{A0E50FBC-D79F-B329-F0AD-3D4F141F7287}" dt="2024-04-22T13:09:42.671" v="65" actId="1076"/>
          <ac:picMkLst>
            <pc:docMk/>
            <pc:sldMk cId="599571518" sldId="369"/>
            <ac:picMk id="14" creationId="{A2257258-9DA9-B78D-7A5F-0E8EAB4B674C}"/>
          </ac:picMkLst>
        </pc:picChg>
        <pc:picChg chg="del mod">
          <ac:chgData name="#RACHEL TAN MIN ZHI#" userId="S::rach0121@e.ntu.edu.sg::ff82ead4-44f9-4c07-a943-3e72dc4d87c8" providerId="AD" clId="Web-{A0E50FBC-D79F-B329-F0AD-3D4F141F7287}" dt="2024-04-22T13:09:28.967" v="62"/>
          <ac:picMkLst>
            <pc:docMk/>
            <pc:sldMk cId="599571518" sldId="369"/>
            <ac:picMk id="16" creationId="{0E356D5F-9B3D-C870-3AD5-1F0A31526C40}"/>
          </ac:picMkLst>
        </pc:picChg>
        <pc:picChg chg="del">
          <ac:chgData name="#RACHEL TAN MIN ZHI#" userId="S::rach0121@e.ntu.edu.sg::ff82ead4-44f9-4c07-a943-3e72dc4d87c8" providerId="AD" clId="Web-{A0E50FBC-D79F-B329-F0AD-3D4F141F7287}" dt="2024-04-22T13:09:28.905" v="61"/>
          <ac:picMkLst>
            <pc:docMk/>
            <pc:sldMk cId="599571518" sldId="369"/>
            <ac:picMk id="17" creationId="{E9094EC0-E0C7-347F-F3BD-A7217D4E497A}"/>
          </ac:picMkLst>
        </pc:picChg>
        <pc:cxnChg chg="mod">
          <ac:chgData name="#RACHEL TAN MIN ZHI#" userId="S::rach0121@e.ntu.edu.sg::ff82ead4-44f9-4c07-a943-3e72dc4d87c8" providerId="AD" clId="Web-{A0E50FBC-D79F-B329-F0AD-3D4F141F7287}" dt="2024-04-22T13:09:13.779" v="57" actId="1076"/>
          <ac:cxnSpMkLst>
            <pc:docMk/>
            <pc:sldMk cId="599571518" sldId="369"/>
            <ac:cxnSpMk id="7" creationId="{B640C0A7-F6D2-3695-44F8-E7A63E85618C}"/>
          </ac:cxnSpMkLst>
        </pc:cxnChg>
        <pc:cxnChg chg="mod">
          <ac:chgData name="#RACHEL TAN MIN ZHI#" userId="S::rach0121@e.ntu.edu.sg::ff82ead4-44f9-4c07-a943-3e72dc4d87c8" providerId="AD" clId="Web-{A0E50FBC-D79F-B329-F0AD-3D4F141F7287}" dt="2024-04-22T13:09:13.779" v="58" actId="1076"/>
          <ac:cxnSpMkLst>
            <pc:docMk/>
            <pc:sldMk cId="599571518" sldId="369"/>
            <ac:cxnSpMk id="9" creationId="{D90FB077-2532-EE7D-3BAF-664415AFADA9}"/>
          </ac:cxnSpMkLst>
        </pc:cxnChg>
      </pc:sldChg>
      <pc:sldChg chg="modSp del">
        <pc:chgData name="#RACHEL TAN MIN ZHI#" userId="S::rach0121@e.ntu.edu.sg::ff82ead4-44f9-4c07-a943-3e72dc4d87c8" providerId="AD" clId="Web-{A0E50FBC-D79F-B329-F0AD-3D4F141F7287}" dt="2024-04-22T13:05:05.363" v="20"/>
        <pc:sldMkLst>
          <pc:docMk/>
          <pc:sldMk cId="1448316825" sldId="382"/>
        </pc:sldMkLst>
        <pc:spChg chg="mod">
          <ac:chgData name="#RACHEL TAN MIN ZHI#" userId="S::rach0121@e.ntu.edu.sg::ff82ead4-44f9-4c07-a943-3e72dc4d87c8" providerId="AD" clId="Web-{A0E50FBC-D79F-B329-F0AD-3D4F141F7287}" dt="2024-04-22T11:15:17.028" v="1" actId="20577"/>
          <ac:spMkLst>
            <pc:docMk/>
            <pc:sldMk cId="1448316825" sldId="382"/>
            <ac:spMk id="2" creationId="{F906A6B0-6537-DE79-DC04-15DC14742561}"/>
          </ac:spMkLst>
        </pc:spChg>
        <pc:spChg chg="mod">
          <ac:chgData name="#RACHEL TAN MIN ZHI#" userId="S::rach0121@e.ntu.edu.sg::ff82ead4-44f9-4c07-a943-3e72dc4d87c8" providerId="AD" clId="Web-{A0E50FBC-D79F-B329-F0AD-3D4F141F7287}" dt="2024-04-22T11:16:22.671" v="13" actId="20577"/>
          <ac:spMkLst>
            <pc:docMk/>
            <pc:sldMk cId="1448316825" sldId="382"/>
            <ac:spMk id="3" creationId="{D1BF0013-88B3-A415-F5B8-F950AA75400E}"/>
          </ac:spMkLst>
        </pc:spChg>
      </pc:sldChg>
      <pc:sldChg chg="modSp">
        <pc:chgData name="#RACHEL TAN MIN ZHI#" userId="S::rach0121@e.ntu.edu.sg::ff82ead4-44f9-4c07-a943-3e72dc4d87c8" providerId="AD" clId="Web-{A0E50FBC-D79F-B329-F0AD-3D4F141F7287}" dt="2024-04-22T13:11:02.284" v="73" actId="14100"/>
        <pc:sldMkLst>
          <pc:docMk/>
          <pc:sldMk cId="4212512853" sldId="397"/>
        </pc:sldMkLst>
        <pc:spChg chg="mod">
          <ac:chgData name="#RACHEL TAN MIN ZHI#" userId="S::rach0121@e.ntu.edu.sg::ff82ead4-44f9-4c07-a943-3e72dc4d87c8" providerId="AD" clId="Web-{A0E50FBC-D79F-B329-F0AD-3D4F141F7287}" dt="2024-04-22T13:11:02.284" v="73" actId="14100"/>
          <ac:spMkLst>
            <pc:docMk/>
            <pc:sldMk cId="4212512853" sldId="397"/>
            <ac:spMk id="6" creationId="{C52D0A5C-E730-65D5-5506-BD7FEE5DE7F4}"/>
          </ac:spMkLst>
        </pc:spChg>
      </pc:sldChg>
    </pc:docChg>
  </pc:docChgLst>
  <pc:docChgLst>
    <pc:chgData name="#RACHEL TAN MIN ZHI#" userId="S::rach0121@e.ntu.edu.sg::ff82ead4-44f9-4c07-a943-3e72dc4d87c8" providerId="AD" clId="Web-{2C4D9885-6CC5-FA90-B50D-1B1732E817A4}"/>
    <pc:docChg chg="modSld">
      <pc:chgData name="#RACHEL TAN MIN ZHI#" userId="S::rach0121@e.ntu.edu.sg::ff82ead4-44f9-4c07-a943-3e72dc4d87c8" providerId="AD" clId="Web-{2C4D9885-6CC5-FA90-B50D-1B1732E817A4}" dt="2024-04-18T09:00:16.290" v="15" actId="20577"/>
      <pc:docMkLst>
        <pc:docMk/>
      </pc:docMkLst>
      <pc:sldChg chg="modSp">
        <pc:chgData name="#RACHEL TAN MIN ZHI#" userId="S::rach0121@e.ntu.edu.sg::ff82ead4-44f9-4c07-a943-3e72dc4d87c8" providerId="AD" clId="Web-{2C4D9885-6CC5-FA90-B50D-1B1732E817A4}" dt="2024-04-18T08:59:07.836" v="4" actId="20577"/>
        <pc:sldMkLst>
          <pc:docMk/>
          <pc:sldMk cId="1922143416" sldId="345"/>
        </pc:sldMkLst>
        <pc:spChg chg="mod">
          <ac:chgData name="#RACHEL TAN MIN ZHI#" userId="S::rach0121@e.ntu.edu.sg::ff82ead4-44f9-4c07-a943-3e72dc4d87c8" providerId="AD" clId="Web-{2C4D9885-6CC5-FA90-B50D-1B1732E817A4}" dt="2024-04-18T08:59:07.836" v="4" actId="20577"/>
          <ac:spMkLst>
            <pc:docMk/>
            <pc:sldMk cId="1922143416" sldId="345"/>
            <ac:spMk id="3" creationId="{F55D7E77-AD67-E562-3E7B-7D33FF728A4F}"/>
          </ac:spMkLst>
        </pc:spChg>
      </pc:sldChg>
      <pc:sldChg chg="modSp">
        <pc:chgData name="#RACHEL TAN MIN ZHI#" userId="S::rach0121@e.ntu.edu.sg::ff82ead4-44f9-4c07-a943-3e72dc4d87c8" providerId="AD" clId="Web-{2C4D9885-6CC5-FA90-B50D-1B1732E817A4}" dt="2024-04-18T08:59:44.009" v="5" actId="20577"/>
        <pc:sldMkLst>
          <pc:docMk/>
          <pc:sldMk cId="3094092736" sldId="367"/>
        </pc:sldMkLst>
        <pc:spChg chg="mod">
          <ac:chgData name="#RACHEL TAN MIN ZHI#" userId="S::rach0121@e.ntu.edu.sg::ff82ead4-44f9-4c07-a943-3e72dc4d87c8" providerId="AD" clId="Web-{2C4D9885-6CC5-FA90-B50D-1B1732E817A4}" dt="2024-04-18T08:59:44.009" v="5" actId="20577"/>
          <ac:spMkLst>
            <pc:docMk/>
            <pc:sldMk cId="3094092736" sldId="367"/>
            <ac:spMk id="3" creationId="{F55D7E77-AD67-E562-3E7B-7D33FF728A4F}"/>
          </ac:spMkLst>
        </pc:spChg>
      </pc:sldChg>
      <pc:sldChg chg="modSp">
        <pc:chgData name="#RACHEL TAN MIN ZHI#" userId="S::rach0121@e.ntu.edu.sg::ff82ead4-44f9-4c07-a943-3e72dc4d87c8" providerId="AD" clId="Web-{2C4D9885-6CC5-FA90-B50D-1B1732E817A4}" dt="2024-04-18T08:59:56.134" v="7" actId="20577"/>
        <pc:sldMkLst>
          <pc:docMk/>
          <pc:sldMk cId="2491803322" sldId="368"/>
        </pc:sldMkLst>
        <pc:spChg chg="mod">
          <ac:chgData name="#RACHEL TAN MIN ZHI#" userId="S::rach0121@e.ntu.edu.sg::ff82ead4-44f9-4c07-a943-3e72dc4d87c8" providerId="AD" clId="Web-{2C4D9885-6CC5-FA90-B50D-1B1732E817A4}" dt="2024-04-18T08:59:56.134" v="7" actId="20577"/>
          <ac:spMkLst>
            <pc:docMk/>
            <pc:sldMk cId="2491803322" sldId="368"/>
            <ac:spMk id="3" creationId="{F55D7E77-AD67-E562-3E7B-7D33FF728A4F}"/>
          </ac:spMkLst>
        </pc:spChg>
      </pc:sldChg>
      <pc:sldChg chg="modSp">
        <pc:chgData name="#RACHEL TAN MIN ZHI#" userId="S::rach0121@e.ntu.edu.sg::ff82ead4-44f9-4c07-a943-3e72dc4d87c8" providerId="AD" clId="Web-{2C4D9885-6CC5-FA90-B50D-1B1732E817A4}" dt="2024-04-18T09:00:16.290" v="15" actId="20577"/>
        <pc:sldMkLst>
          <pc:docMk/>
          <pc:sldMk cId="852392262" sldId="370"/>
        </pc:sldMkLst>
        <pc:spChg chg="mod">
          <ac:chgData name="#RACHEL TAN MIN ZHI#" userId="S::rach0121@e.ntu.edu.sg::ff82ead4-44f9-4c07-a943-3e72dc4d87c8" providerId="AD" clId="Web-{2C4D9885-6CC5-FA90-B50D-1B1732E817A4}" dt="2024-04-18T09:00:16.290" v="15" actId="20577"/>
          <ac:spMkLst>
            <pc:docMk/>
            <pc:sldMk cId="852392262" sldId="370"/>
            <ac:spMk id="3" creationId="{F55D7E77-AD67-E562-3E7B-7D33FF728A4F}"/>
          </ac:spMkLst>
        </pc:spChg>
      </pc:sldChg>
    </pc:docChg>
  </pc:docChgLst>
  <pc:docChgLst>
    <pc:chgData name="#RACHEL TAN MIN ZHI#" userId="S::rach0121@e.ntu.edu.sg::ff82ead4-44f9-4c07-a943-3e72dc4d87c8" providerId="AD" clId="Web-{08385B17-E466-27A6-3934-330B5338A946}"/>
    <pc:docChg chg="addSld delSld modSld sldOrd">
      <pc:chgData name="#RACHEL TAN MIN ZHI#" userId="S::rach0121@e.ntu.edu.sg::ff82ead4-44f9-4c07-a943-3e72dc4d87c8" providerId="AD" clId="Web-{08385B17-E466-27A6-3934-330B5338A946}" dt="2024-04-04T05:52:54.975" v="112" actId="1076"/>
      <pc:docMkLst>
        <pc:docMk/>
      </pc:docMkLst>
      <pc:sldChg chg="del">
        <pc:chgData name="#RACHEL TAN MIN ZHI#" userId="S::rach0121@e.ntu.edu.sg::ff82ead4-44f9-4c07-a943-3e72dc4d87c8" providerId="AD" clId="Web-{08385B17-E466-27A6-3934-330B5338A946}" dt="2024-04-04T05:41:27.615" v="1"/>
        <pc:sldMkLst>
          <pc:docMk/>
          <pc:sldMk cId="94675338" sldId="347"/>
        </pc:sldMkLst>
      </pc:sldChg>
      <pc:sldChg chg="modSp add replId">
        <pc:chgData name="#RACHEL TAN MIN ZHI#" userId="S::rach0121@e.ntu.edu.sg::ff82ead4-44f9-4c07-a943-3e72dc4d87c8" providerId="AD" clId="Web-{08385B17-E466-27A6-3934-330B5338A946}" dt="2024-04-04T05:52:07.240" v="101" actId="20577"/>
        <pc:sldMkLst>
          <pc:docMk/>
          <pc:sldMk cId="2498267236" sldId="361"/>
        </pc:sldMkLst>
        <pc:spChg chg="mod">
          <ac:chgData name="#RACHEL TAN MIN ZHI#" userId="S::rach0121@e.ntu.edu.sg::ff82ead4-44f9-4c07-a943-3e72dc4d87c8" providerId="AD" clId="Web-{08385B17-E466-27A6-3934-330B5338A946}" dt="2024-04-04T05:52:07.240" v="101" actId="20577"/>
          <ac:spMkLst>
            <pc:docMk/>
            <pc:sldMk cId="2498267236" sldId="361"/>
            <ac:spMk id="3" creationId="{F55D7E77-AD67-E562-3E7B-7D33FF728A4F}"/>
          </ac:spMkLst>
        </pc:spChg>
      </pc:sldChg>
      <pc:sldChg chg="modSp add ord replId">
        <pc:chgData name="#RACHEL TAN MIN ZHI#" userId="S::rach0121@e.ntu.edu.sg::ff82ead4-44f9-4c07-a943-3e72dc4d87c8" providerId="AD" clId="Web-{08385B17-E466-27A6-3934-330B5338A946}" dt="2024-04-04T05:47:02.951" v="67" actId="20577"/>
        <pc:sldMkLst>
          <pc:docMk/>
          <pc:sldMk cId="2964140352" sldId="362"/>
        </pc:sldMkLst>
        <pc:spChg chg="mod">
          <ac:chgData name="#RACHEL TAN MIN ZHI#" userId="S::rach0121@e.ntu.edu.sg::ff82ead4-44f9-4c07-a943-3e72dc4d87c8" providerId="AD" clId="Web-{08385B17-E466-27A6-3934-330B5338A946}" dt="2024-04-04T05:47:02.951" v="67" actId="20577"/>
          <ac:spMkLst>
            <pc:docMk/>
            <pc:sldMk cId="2964140352" sldId="362"/>
            <ac:spMk id="2" creationId="{975E5609-4AA2-D4CD-E7C1-72E8B83E7240}"/>
          </ac:spMkLst>
        </pc:spChg>
        <pc:spChg chg="mod">
          <ac:chgData name="#RACHEL TAN MIN ZHI#" userId="S::rach0121@e.ntu.edu.sg::ff82ead4-44f9-4c07-a943-3e72dc4d87c8" providerId="AD" clId="Web-{08385B17-E466-27A6-3934-330B5338A946}" dt="2024-04-04T05:47:00.311" v="60" actId="20577"/>
          <ac:spMkLst>
            <pc:docMk/>
            <pc:sldMk cId="2964140352" sldId="362"/>
            <ac:spMk id="3" creationId="{F55D7E77-AD67-E562-3E7B-7D33FF728A4F}"/>
          </ac:spMkLst>
        </pc:spChg>
      </pc:sldChg>
      <pc:sldChg chg="delSp modSp new">
        <pc:chgData name="#RACHEL TAN MIN ZHI#" userId="S::rach0121@e.ntu.edu.sg::ff82ead4-44f9-4c07-a943-3e72dc4d87c8" providerId="AD" clId="Web-{08385B17-E466-27A6-3934-330B5338A946}" dt="2024-04-04T05:52:54.975" v="112" actId="1076"/>
        <pc:sldMkLst>
          <pc:docMk/>
          <pc:sldMk cId="2342724062" sldId="363"/>
        </pc:sldMkLst>
        <pc:spChg chg="mod">
          <ac:chgData name="#RACHEL TAN MIN ZHI#" userId="S::rach0121@e.ntu.edu.sg::ff82ead4-44f9-4c07-a943-3e72dc4d87c8" providerId="AD" clId="Web-{08385B17-E466-27A6-3934-330B5338A946}" dt="2024-04-04T05:52:54.975" v="112" actId="1076"/>
          <ac:spMkLst>
            <pc:docMk/>
            <pc:sldMk cId="2342724062" sldId="363"/>
            <ac:spMk id="2" creationId="{AF72A6B8-A563-DD1B-6766-999344B13873}"/>
          </ac:spMkLst>
        </pc:spChg>
        <pc:spChg chg="del">
          <ac:chgData name="#RACHEL TAN MIN ZHI#" userId="S::rach0121@e.ntu.edu.sg::ff82ead4-44f9-4c07-a943-3e72dc4d87c8" providerId="AD" clId="Web-{08385B17-E466-27A6-3934-330B5338A946}" dt="2024-04-04T05:52:51.194" v="111"/>
          <ac:spMkLst>
            <pc:docMk/>
            <pc:sldMk cId="2342724062" sldId="363"/>
            <ac:spMk id="3" creationId="{2F325EE2-285F-D9EE-C99B-3C5731B76699}"/>
          </ac:spMkLst>
        </pc:spChg>
      </pc:sldChg>
    </pc:docChg>
  </pc:docChgLst>
  <pc:docChgLst>
    <pc:chgData name="#RACHEL TAN MIN ZHI#" userId="ff82ead4-44f9-4c07-a943-3e72dc4d87c8" providerId="ADAL" clId="{07DDE0DF-BF65-4C95-A7AD-EA67AC831540}"/>
    <pc:docChg chg="undo custSel addSld delSld modSld sldOrd">
      <pc:chgData name="#RACHEL TAN MIN ZHI#" userId="ff82ead4-44f9-4c07-a943-3e72dc4d87c8" providerId="ADAL" clId="{07DDE0DF-BF65-4C95-A7AD-EA67AC831540}" dt="2024-04-19T15:41:53.677" v="3978" actId="113"/>
      <pc:docMkLst>
        <pc:docMk/>
      </pc:docMkLst>
      <pc:sldChg chg="addSp delSp modSp mod">
        <pc:chgData name="#RACHEL TAN MIN ZHI#" userId="ff82ead4-44f9-4c07-a943-3e72dc4d87c8" providerId="ADAL" clId="{07DDE0DF-BF65-4C95-A7AD-EA67AC831540}" dt="2024-04-19T15:14:37.968" v="2555" actId="207"/>
        <pc:sldMkLst>
          <pc:docMk/>
          <pc:sldMk cId="0" sldId="283"/>
        </pc:sldMkLst>
        <pc:spChg chg="add del mod">
          <ac:chgData name="#RACHEL TAN MIN ZHI#" userId="ff82ead4-44f9-4c07-a943-3e72dc4d87c8" providerId="ADAL" clId="{07DDE0DF-BF65-4C95-A7AD-EA67AC831540}" dt="2024-04-19T15:12:50.645" v="2507" actId="22"/>
          <ac:spMkLst>
            <pc:docMk/>
            <pc:sldMk cId="0" sldId="283"/>
            <ac:spMk id="5" creationId="{F94881EA-83B2-E432-0F2B-96FDAF0E3085}"/>
          </ac:spMkLst>
        </pc:spChg>
        <pc:spChg chg="add mod">
          <ac:chgData name="#RACHEL TAN MIN ZHI#" userId="ff82ead4-44f9-4c07-a943-3e72dc4d87c8" providerId="ADAL" clId="{07DDE0DF-BF65-4C95-A7AD-EA67AC831540}" dt="2024-04-19T15:14:34.438" v="2554" actId="207"/>
          <ac:spMkLst>
            <pc:docMk/>
            <pc:sldMk cId="0" sldId="283"/>
            <ac:spMk id="6" creationId="{F97C8B22-66FF-E731-66D9-E7E71DE759E9}"/>
          </ac:spMkLst>
        </pc:spChg>
        <pc:spChg chg="mod">
          <ac:chgData name="#RACHEL TAN MIN ZHI#" userId="ff82ead4-44f9-4c07-a943-3e72dc4d87c8" providerId="ADAL" clId="{07DDE0DF-BF65-4C95-A7AD-EA67AC831540}" dt="2024-04-19T15:14:37.968" v="2555" actId="207"/>
          <ac:spMkLst>
            <pc:docMk/>
            <pc:sldMk cId="0" sldId="283"/>
            <ac:spMk id="13" creationId="{227A02B9-2789-6703-B8E9-56C825D647F6}"/>
          </ac:spMkLst>
        </pc:spChg>
        <pc:spChg chg="del">
          <ac:chgData name="#RACHEL TAN MIN ZHI#" userId="ff82ead4-44f9-4c07-a943-3e72dc4d87c8" providerId="ADAL" clId="{07DDE0DF-BF65-4C95-A7AD-EA67AC831540}" dt="2024-04-19T15:02:08.528" v="2151" actId="478"/>
          <ac:spMkLst>
            <pc:docMk/>
            <pc:sldMk cId="0" sldId="283"/>
            <ac:spMk id="16" creationId="{F1F73522-95F0-1CD6-9BB9-B4543339B330}"/>
          </ac:spMkLst>
        </pc:spChg>
        <pc:picChg chg="add mod">
          <ac:chgData name="#RACHEL TAN MIN ZHI#" userId="ff82ead4-44f9-4c07-a943-3e72dc4d87c8" providerId="ADAL" clId="{07DDE0DF-BF65-4C95-A7AD-EA67AC831540}" dt="2024-04-19T15:13:19.522" v="2549" actId="1076"/>
          <ac:picMkLst>
            <pc:docMk/>
            <pc:sldMk cId="0" sldId="283"/>
            <ac:picMk id="3" creationId="{6BD64386-ED28-6CA5-D7F5-EFFF7A6AD930}"/>
          </ac:picMkLst>
        </pc:picChg>
      </pc:sldChg>
      <pc:sldChg chg="modSp mod">
        <pc:chgData name="#RACHEL TAN MIN ZHI#" userId="ff82ead4-44f9-4c07-a943-3e72dc4d87c8" providerId="ADAL" clId="{07DDE0DF-BF65-4C95-A7AD-EA67AC831540}" dt="2024-04-19T14:31:37.090" v="2030" actId="2710"/>
        <pc:sldMkLst>
          <pc:docMk/>
          <pc:sldMk cId="885708068" sldId="342"/>
        </pc:sldMkLst>
        <pc:spChg chg="mod">
          <ac:chgData name="#RACHEL TAN MIN ZHI#" userId="ff82ead4-44f9-4c07-a943-3e72dc4d87c8" providerId="ADAL" clId="{07DDE0DF-BF65-4C95-A7AD-EA67AC831540}" dt="2024-04-19T14:31:27.606" v="2029" actId="113"/>
          <ac:spMkLst>
            <pc:docMk/>
            <pc:sldMk cId="885708068" sldId="342"/>
            <ac:spMk id="3" creationId="{6B1DB4B3-A71E-E5D5-D95D-646C3E7AC9BF}"/>
          </ac:spMkLst>
        </pc:spChg>
        <pc:spChg chg="mod">
          <ac:chgData name="#RACHEL TAN MIN ZHI#" userId="ff82ead4-44f9-4c07-a943-3e72dc4d87c8" providerId="ADAL" clId="{07DDE0DF-BF65-4C95-A7AD-EA67AC831540}" dt="2024-04-19T14:31:37.090" v="2030" actId="2710"/>
          <ac:spMkLst>
            <pc:docMk/>
            <pc:sldMk cId="885708068" sldId="342"/>
            <ac:spMk id="4" creationId="{3AEB7186-BE75-2563-6D09-52BC8603D833}"/>
          </ac:spMkLst>
        </pc:spChg>
      </pc:sldChg>
      <pc:sldChg chg="modSp mod">
        <pc:chgData name="#RACHEL TAN MIN ZHI#" userId="ff82ead4-44f9-4c07-a943-3e72dc4d87c8" providerId="ADAL" clId="{07DDE0DF-BF65-4C95-A7AD-EA67AC831540}" dt="2024-04-19T15:06:50.020" v="2343" actId="20577"/>
        <pc:sldMkLst>
          <pc:docMk/>
          <pc:sldMk cId="1922143416" sldId="345"/>
        </pc:sldMkLst>
        <pc:spChg chg="mod">
          <ac:chgData name="#RACHEL TAN MIN ZHI#" userId="ff82ead4-44f9-4c07-a943-3e72dc4d87c8" providerId="ADAL" clId="{07DDE0DF-BF65-4C95-A7AD-EA67AC831540}" dt="2024-04-19T15:06:50.020" v="2343" actId="20577"/>
          <ac:spMkLst>
            <pc:docMk/>
            <pc:sldMk cId="1922143416" sldId="345"/>
            <ac:spMk id="3" creationId="{F55D7E77-AD67-E562-3E7B-7D33FF728A4F}"/>
          </ac:spMkLst>
        </pc:spChg>
      </pc:sldChg>
      <pc:sldChg chg="addSp delSp modSp mod">
        <pc:chgData name="#RACHEL TAN MIN ZHI#" userId="ff82ead4-44f9-4c07-a943-3e72dc4d87c8" providerId="ADAL" clId="{07DDE0DF-BF65-4C95-A7AD-EA67AC831540}" dt="2024-04-19T14:36:48.308" v="2138" actId="1076"/>
        <pc:sldMkLst>
          <pc:docMk/>
          <pc:sldMk cId="2641114758" sldId="348"/>
        </pc:sldMkLst>
        <pc:spChg chg="add mod">
          <ac:chgData name="#RACHEL TAN MIN ZHI#" userId="ff82ead4-44f9-4c07-a943-3e72dc4d87c8" providerId="ADAL" clId="{07DDE0DF-BF65-4C95-A7AD-EA67AC831540}" dt="2024-04-19T14:35:23.367" v="2031"/>
          <ac:spMkLst>
            <pc:docMk/>
            <pc:sldMk cId="2641114758" sldId="348"/>
            <ac:spMk id="3" creationId="{7FF001DA-19CD-E39B-8244-140D45315567}"/>
          </ac:spMkLst>
        </pc:spChg>
        <pc:spChg chg="add mod">
          <ac:chgData name="#RACHEL TAN MIN ZHI#" userId="ff82ead4-44f9-4c07-a943-3e72dc4d87c8" providerId="ADAL" clId="{07DDE0DF-BF65-4C95-A7AD-EA67AC831540}" dt="2024-04-19T14:36:48.308" v="2138" actId="1076"/>
          <ac:spMkLst>
            <pc:docMk/>
            <pc:sldMk cId="2641114758" sldId="348"/>
            <ac:spMk id="5" creationId="{2295DFB0-2024-61E9-9BF7-A0EBB59AEC0B}"/>
          </ac:spMkLst>
        </pc:spChg>
        <pc:spChg chg="mod">
          <ac:chgData name="#RACHEL TAN MIN ZHI#" userId="ff82ead4-44f9-4c07-a943-3e72dc4d87c8" providerId="ADAL" clId="{07DDE0DF-BF65-4C95-A7AD-EA67AC831540}" dt="2024-04-05T16:57:03.034" v="59" actId="14100"/>
          <ac:spMkLst>
            <pc:docMk/>
            <pc:sldMk cId="2641114758" sldId="348"/>
            <ac:spMk id="6" creationId="{0EDDA1EE-ECA7-01C0-3A14-291C577063EE}"/>
          </ac:spMkLst>
        </pc:spChg>
        <pc:spChg chg="mod">
          <ac:chgData name="#RACHEL TAN MIN ZHI#" userId="ff82ead4-44f9-4c07-a943-3e72dc4d87c8" providerId="ADAL" clId="{07DDE0DF-BF65-4C95-A7AD-EA67AC831540}" dt="2024-04-05T16:56:54.684" v="58" actId="14100"/>
          <ac:spMkLst>
            <pc:docMk/>
            <pc:sldMk cId="2641114758" sldId="348"/>
            <ac:spMk id="17" creationId="{C879A0F3-C4C5-4038-0E66-9D86DCC8325C}"/>
          </ac:spMkLst>
        </pc:spChg>
        <pc:graphicFrameChg chg="del mod modGraphic">
          <ac:chgData name="#RACHEL TAN MIN ZHI#" userId="ff82ead4-44f9-4c07-a943-3e72dc4d87c8" providerId="ADAL" clId="{07DDE0DF-BF65-4C95-A7AD-EA67AC831540}" dt="2024-04-19T14:36:17.993" v="2073" actId="478"/>
          <ac:graphicFrameMkLst>
            <pc:docMk/>
            <pc:sldMk cId="2641114758" sldId="348"/>
            <ac:graphicFrameMk id="10" creationId="{A381C82A-952F-33CC-D9EC-E817F8E07667}"/>
          </ac:graphicFrameMkLst>
        </pc:graphicFrameChg>
        <pc:graphicFrameChg chg="del mod modGraphic">
          <ac:chgData name="#RACHEL TAN MIN ZHI#" userId="ff82ead4-44f9-4c07-a943-3e72dc4d87c8" providerId="ADAL" clId="{07DDE0DF-BF65-4C95-A7AD-EA67AC831540}" dt="2024-04-19T14:36:06.981" v="2070" actId="478"/>
          <ac:graphicFrameMkLst>
            <pc:docMk/>
            <pc:sldMk cId="2641114758" sldId="348"/>
            <ac:graphicFrameMk id="18" creationId="{8882C942-61C1-00A6-35FF-BBDEF8158767}"/>
          </ac:graphicFrameMkLst>
        </pc:graphicFrameChg>
        <pc:picChg chg="mod">
          <ac:chgData name="#RACHEL TAN MIN ZHI#" userId="ff82ead4-44f9-4c07-a943-3e72dc4d87c8" providerId="ADAL" clId="{07DDE0DF-BF65-4C95-A7AD-EA67AC831540}" dt="2024-04-05T16:54:33.881" v="6" actId="1582"/>
          <ac:picMkLst>
            <pc:docMk/>
            <pc:sldMk cId="2641114758" sldId="348"/>
            <ac:picMk id="4" creationId="{C8D97D7E-2CCF-821C-9907-328187BF76E3}"/>
          </ac:picMkLst>
        </pc:picChg>
        <pc:picChg chg="mod">
          <ac:chgData name="#RACHEL TAN MIN ZHI#" userId="ff82ead4-44f9-4c07-a943-3e72dc4d87c8" providerId="ADAL" clId="{07DDE0DF-BF65-4C95-A7AD-EA67AC831540}" dt="2024-04-05T16:54:53.320" v="13" actId="1076"/>
          <ac:picMkLst>
            <pc:docMk/>
            <pc:sldMk cId="2641114758" sldId="348"/>
            <ac:picMk id="21" creationId="{5BF85345-CCEF-0344-1DCC-9CEC8F1FAB01}"/>
          </ac:picMkLst>
        </pc:picChg>
      </pc:sldChg>
      <pc:sldChg chg="modSp mod">
        <pc:chgData name="#RACHEL TAN MIN ZHI#" userId="ff82ead4-44f9-4c07-a943-3e72dc4d87c8" providerId="ADAL" clId="{07DDE0DF-BF65-4C95-A7AD-EA67AC831540}" dt="2024-04-05T16:59:30.897" v="67"/>
        <pc:sldMkLst>
          <pc:docMk/>
          <pc:sldMk cId="4259543449" sldId="349"/>
        </pc:sldMkLst>
        <pc:spChg chg="mod">
          <ac:chgData name="#RACHEL TAN MIN ZHI#" userId="ff82ead4-44f9-4c07-a943-3e72dc4d87c8" providerId="ADAL" clId="{07DDE0DF-BF65-4C95-A7AD-EA67AC831540}" dt="2024-04-05T16:59:30.897" v="67"/>
          <ac:spMkLst>
            <pc:docMk/>
            <pc:sldMk cId="4259543449" sldId="349"/>
            <ac:spMk id="3" creationId="{F55D7E77-AD67-E562-3E7B-7D33FF728A4F}"/>
          </ac:spMkLst>
        </pc:spChg>
      </pc:sldChg>
      <pc:sldChg chg="addSp modSp mod">
        <pc:chgData name="#RACHEL TAN MIN ZHI#" userId="ff82ead4-44f9-4c07-a943-3e72dc4d87c8" providerId="ADAL" clId="{07DDE0DF-BF65-4C95-A7AD-EA67AC831540}" dt="2024-04-19T15:24:33.227" v="2777" actId="1076"/>
        <pc:sldMkLst>
          <pc:docMk/>
          <pc:sldMk cId="3007107524" sldId="351"/>
        </pc:sldMkLst>
        <pc:spChg chg="add mod">
          <ac:chgData name="#RACHEL TAN MIN ZHI#" userId="ff82ead4-44f9-4c07-a943-3e72dc4d87c8" providerId="ADAL" clId="{07DDE0DF-BF65-4C95-A7AD-EA67AC831540}" dt="2024-04-19T15:24:33.227" v="2777" actId="1076"/>
          <ac:spMkLst>
            <pc:docMk/>
            <pc:sldMk cId="3007107524" sldId="351"/>
            <ac:spMk id="13" creationId="{AE6597D8-9D87-0143-F0BF-8DDEC3A2D265}"/>
          </ac:spMkLst>
        </pc:spChg>
        <pc:cxnChg chg="add mod">
          <ac:chgData name="#RACHEL TAN MIN ZHI#" userId="ff82ead4-44f9-4c07-a943-3e72dc4d87c8" providerId="ADAL" clId="{07DDE0DF-BF65-4C95-A7AD-EA67AC831540}" dt="2024-04-19T15:24:16.599" v="2747" actId="14100"/>
          <ac:cxnSpMkLst>
            <pc:docMk/>
            <pc:sldMk cId="3007107524" sldId="351"/>
            <ac:cxnSpMk id="3" creationId="{E07515CA-BB6C-FCD8-30AA-6CCCF4BB482C}"/>
          </ac:cxnSpMkLst>
        </pc:cxnChg>
      </pc:sldChg>
      <pc:sldChg chg="addSp delSp modSp mod">
        <pc:chgData name="#RACHEL TAN MIN ZHI#" userId="ff82ead4-44f9-4c07-a943-3e72dc4d87c8" providerId="ADAL" clId="{07DDE0DF-BF65-4C95-A7AD-EA67AC831540}" dt="2024-04-19T15:30:33.305" v="3148" actId="20577"/>
        <pc:sldMkLst>
          <pc:docMk/>
          <pc:sldMk cId="1098202205" sldId="352"/>
        </pc:sldMkLst>
        <pc:spChg chg="del mod">
          <ac:chgData name="#RACHEL TAN MIN ZHI#" userId="ff82ead4-44f9-4c07-a943-3e72dc4d87c8" providerId="ADAL" clId="{07DDE0DF-BF65-4C95-A7AD-EA67AC831540}" dt="2024-04-19T15:27:11.147" v="2787" actId="478"/>
          <ac:spMkLst>
            <pc:docMk/>
            <pc:sldMk cId="1098202205" sldId="352"/>
            <ac:spMk id="3" creationId="{F55D7E77-AD67-E562-3E7B-7D33FF728A4F}"/>
          </ac:spMkLst>
        </pc:spChg>
        <pc:spChg chg="add mod">
          <ac:chgData name="#RACHEL TAN MIN ZHI#" userId="ff82ead4-44f9-4c07-a943-3e72dc4d87c8" providerId="ADAL" clId="{07DDE0DF-BF65-4C95-A7AD-EA67AC831540}" dt="2024-04-19T15:30:33.305" v="3148" actId="20577"/>
          <ac:spMkLst>
            <pc:docMk/>
            <pc:sldMk cId="1098202205" sldId="352"/>
            <ac:spMk id="8" creationId="{835F0DB7-ACA3-4D5D-3D7E-AA2CE1E35631}"/>
          </ac:spMkLst>
        </pc:spChg>
        <pc:spChg chg="add mod">
          <ac:chgData name="#RACHEL TAN MIN ZHI#" userId="ff82ead4-44f9-4c07-a943-3e72dc4d87c8" providerId="ADAL" clId="{07DDE0DF-BF65-4C95-A7AD-EA67AC831540}" dt="2024-04-19T15:30:13.960" v="3116" actId="14100"/>
          <ac:spMkLst>
            <pc:docMk/>
            <pc:sldMk cId="1098202205" sldId="352"/>
            <ac:spMk id="9" creationId="{A2A36FDE-5F56-748F-8DA1-B409D937AAD9}"/>
          </ac:spMkLst>
        </pc:spChg>
        <pc:spChg chg="add mod">
          <ac:chgData name="#RACHEL TAN MIN ZHI#" userId="ff82ead4-44f9-4c07-a943-3e72dc4d87c8" providerId="ADAL" clId="{07DDE0DF-BF65-4C95-A7AD-EA67AC831540}" dt="2024-04-19T15:30:18.052" v="3118" actId="1076"/>
          <ac:spMkLst>
            <pc:docMk/>
            <pc:sldMk cId="1098202205" sldId="352"/>
            <ac:spMk id="10" creationId="{2CA78575-1C49-DE96-8543-4C85E8206CD3}"/>
          </ac:spMkLst>
        </pc:spChg>
        <pc:picChg chg="add del mod">
          <ac:chgData name="#RACHEL TAN MIN ZHI#" userId="ff82ead4-44f9-4c07-a943-3e72dc4d87c8" providerId="ADAL" clId="{07DDE0DF-BF65-4C95-A7AD-EA67AC831540}" dt="2024-04-19T15:26:45.368" v="2781" actId="478"/>
          <ac:picMkLst>
            <pc:docMk/>
            <pc:sldMk cId="1098202205" sldId="352"/>
            <ac:picMk id="5" creationId="{2BA37E94-DCC9-E1F6-F38A-62BD902C6207}"/>
          </ac:picMkLst>
        </pc:picChg>
        <pc:picChg chg="add mod">
          <ac:chgData name="#RACHEL TAN MIN ZHI#" userId="ff82ead4-44f9-4c07-a943-3e72dc4d87c8" providerId="ADAL" clId="{07DDE0DF-BF65-4C95-A7AD-EA67AC831540}" dt="2024-04-19T15:28:54.789" v="3100" actId="1076"/>
          <ac:picMkLst>
            <pc:docMk/>
            <pc:sldMk cId="1098202205" sldId="352"/>
            <ac:picMk id="7" creationId="{C5CD0596-45B6-C157-F5DF-6F582B308435}"/>
          </ac:picMkLst>
        </pc:picChg>
      </pc:sldChg>
      <pc:sldChg chg="addSp modSp mod">
        <pc:chgData name="#RACHEL TAN MIN ZHI#" userId="ff82ead4-44f9-4c07-a943-3e72dc4d87c8" providerId="ADAL" clId="{07DDE0DF-BF65-4C95-A7AD-EA67AC831540}" dt="2024-04-19T15:41:53.677" v="3978" actId="113"/>
        <pc:sldMkLst>
          <pc:docMk/>
          <pc:sldMk cId="2350516162" sldId="357"/>
        </pc:sldMkLst>
        <pc:spChg chg="mod">
          <ac:chgData name="#RACHEL TAN MIN ZHI#" userId="ff82ead4-44f9-4c07-a943-3e72dc4d87c8" providerId="ADAL" clId="{07DDE0DF-BF65-4C95-A7AD-EA67AC831540}" dt="2024-04-19T15:41:53.677" v="3978" actId="113"/>
          <ac:spMkLst>
            <pc:docMk/>
            <pc:sldMk cId="2350516162" sldId="357"/>
            <ac:spMk id="3" creationId="{F55D7E77-AD67-E562-3E7B-7D33FF728A4F}"/>
          </ac:spMkLst>
        </pc:spChg>
        <pc:picChg chg="add mod">
          <ac:chgData name="#RACHEL TAN MIN ZHI#" userId="ff82ead4-44f9-4c07-a943-3e72dc4d87c8" providerId="ADAL" clId="{07DDE0DF-BF65-4C95-A7AD-EA67AC831540}" dt="2024-04-19T15:41:39.939" v="3975" actId="1076"/>
          <ac:picMkLst>
            <pc:docMk/>
            <pc:sldMk cId="2350516162" sldId="357"/>
            <ac:picMk id="5" creationId="{0E802CE8-7F92-D144-2FAC-EB46B1A4C32E}"/>
          </ac:picMkLst>
        </pc:picChg>
        <pc:picChg chg="add mod">
          <ac:chgData name="#RACHEL TAN MIN ZHI#" userId="ff82ead4-44f9-4c07-a943-3e72dc4d87c8" providerId="ADAL" clId="{07DDE0DF-BF65-4C95-A7AD-EA67AC831540}" dt="2024-04-19T15:41:39.939" v="3975" actId="1076"/>
          <ac:picMkLst>
            <pc:docMk/>
            <pc:sldMk cId="2350516162" sldId="357"/>
            <ac:picMk id="7" creationId="{7A5CF796-C6ED-36C0-82FD-09ED229AC128}"/>
          </ac:picMkLst>
        </pc:picChg>
      </pc:sldChg>
      <pc:sldChg chg="addSp delSp modSp mod">
        <pc:chgData name="#RACHEL TAN MIN ZHI#" userId="ff82ead4-44f9-4c07-a943-3e72dc4d87c8" providerId="ADAL" clId="{07DDE0DF-BF65-4C95-A7AD-EA67AC831540}" dt="2024-04-05T19:01:21.750" v="1865" actId="1076"/>
        <pc:sldMkLst>
          <pc:docMk/>
          <pc:sldMk cId="2363335313" sldId="358"/>
        </pc:sldMkLst>
        <pc:spChg chg="mod">
          <ac:chgData name="#RACHEL TAN MIN ZHI#" userId="ff82ead4-44f9-4c07-a943-3e72dc4d87c8" providerId="ADAL" clId="{07DDE0DF-BF65-4C95-A7AD-EA67AC831540}" dt="2024-04-05T19:00:25.565" v="1843" actId="20577"/>
          <ac:spMkLst>
            <pc:docMk/>
            <pc:sldMk cId="2363335313" sldId="358"/>
            <ac:spMk id="3" creationId="{F55D7E77-AD67-E562-3E7B-7D33FF728A4F}"/>
          </ac:spMkLst>
        </pc:spChg>
        <pc:spChg chg="add del">
          <ac:chgData name="#RACHEL TAN MIN ZHI#" userId="ff82ead4-44f9-4c07-a943-3e72dc4d87c8" providerId="ADAL" clId="{07DDE0DF-BF65-4C95-A7AD-EA67AC831540}" dt="2024-04-05T18:56:34.398" v="1778" actId="22"/>
          <ac:spMkLst>
            <pc:docMk/>
            <pc:sldMk cId="2363335313" sldId="358"/>
            <ac:spMk id="10" creationId="{1ED2C7C3-39DC-3EA8-7B86-2F1A44BC67D0}"/>
          </ac:spMkLst>
        </pc:spChg>
        <pc:spChg chg="add mod">
          <ac:chgData name="#RACHEL TAN MIN ZHI#" userId="ff82ead4-44f9-4c07-a943-3e72dc4d87c8" providerId="ADAL" clId="{07DDE0DF-BF65-4C95-A7AD-EA67AC831540}" dt="2024-04-05T18:56:41.894" v="1782" actId="1076"/>
          <ac:spMkLst>
            <pc:docMk/>
            <pc:sldMk cId="2363335313" sldId="358"/>
            <ac:spMk id="11" creationId="{3ECF8764-CE02-E4AC-F219-5057A8C01E8B}"/>
          </ac:spMkLst>
        </pc:spChg>
        <pc:spChg chg="add mod">
          <ac:chgData name="#RACHEL TAN MIN ZHI#" userId="ff82ead4-44f9-4c07-a943-3e72dc4d87c8" providerId="ADAL" clId="{07DDE0DF-BF65-4C95-A7AD-EA67AC831540}" dt="2024-04-05T19:01:17.669" v="1863" actId="1076"/>
          <ac:spMkLst>
            <pc:docMk/>
            <pc:sldMk cId="2363335313" sldId="358"/>
            <ac:spMk id="12" creationId="{CE36AF4D-679C-C2A9-CE3E-6246FFC94074}"/>
          </ac:spMkLst>
        </pc:spChg>
        <pc:spChg chg="add mod">
          <ac:chgData name="#RACHEL TAN MIN ZHI#" userId="ff82ead4-44f9-4c07-a943-3e72dc4d87c8" providerId="ADAL" clId="{07DDE0DF-BF65-4C95-A7AD-EA67AC831540}" dt="2024-04-05T18:58:12.915" v="1810" actId="1076"/>
          <ac:spMkLst>
            <pc:docMk/>
            <pc:sldMk cId="2363335313" sldId="358"/>
            <ac:spMk id="13" creationId="{A6720933-9E25-2F54-DB59-EF0B4FAA696A}"/>
          </ac:spMkLst>
        </pc:spChg>
        <pc:spChg chg="add mod">
          <ac:chgData name="#RACHEL TAN MIN ZHI#" userId="ff82ead4-44f9-4c07-a943-3e72dc4d87c8" providerId="ADAL" clId="{07DDE0DF-BF65-4C95-A7AD-EA67AC831540}" dt="2024-04-05T18:57:14.329" v="1789" actId="14100"/>
          <ac:spMkLst>
            <pc:docMk/>
            <pc:sldMk cId="2363335313" sldId="358"/>
            <ac:spMk id="1533" creationId="{00000000-0000-0000-0000-000000000000}"/>
          </ac:spMkLst>
        </pc:spChg>
        <pc:picChg chg="mod">
          <ac:chgData name="#RACHEL TAN MIN ZHI#" userId="ff82ead4-44f9-4c07-a943-3e72dc4d87c8" providerId="ADAL" clId="{07DDE0DF-BF65-4C95-A7AD-EA67AC831540}" dt="2024-04-05T19:01:21.750" v="1865" actId="1076"/>
          <ac:picMkLst>
            <pc:docMk/>
            <pc:sldMk cId="2363335313" sldId="358"/>
            <ac:picMk id="5" creationId="{FB2AC42E-7273-9999-BB2C-DA4DB7DC0EAF}"/>
          </ac:picMkLst>
        </pc:picChg>
        <pc:picChg chg="add del mod modCrop">
          <ac:chgData name="#RACHEL TAN MIN ZHI#" userId="ff82ead4-44f9-4c07-a943-3e72dc4d87c8" providerId="ADAL" clId="{07DDE0DF-BF65-4C95-A7AD-EA67AC831540}" dt="2024-04-05T18:59:15.642" v="1821" actId="478"/>
          <ac:picMkLst>
            <pc:docMk/>
            <pc:sldMk cId="2363335313" sldId="358"/>
            <ac:picMk id="6" creationId="{916AABAE-E1B5-DAEB-E45E-BCE92AB2C735}"/>
          </ac:picMkLst>
        </pc:picChg>
        <pc:picChg chg="del mod">
          <ac:chgData name="#RACHEL TAN MIN ZHI#" userId="ff82ead4-44f9-4c07-a943-3e72dc4d87c8" providerId="ADAL" clId="{07DDE0DF-BF65-4C95-A7AD-EA67AC831540}" dt="2024-04-05T18:57:06.799" v="1787" actId="478"/>
          <ac:picMkLst>
            <pc:docMk/>
            <pc:sldMk cId="2363335313" sldId="358"/>
            <ac:picMk id="7" creationId="{F5BD041F-8F9E-6CC1-F449-1DFEC46CF2E6}"/>
          </ac:picMkLst>
        </pc:picChg>
        <pc:picChg chg="add del mod">
          <ac:chgData name="#RACHEL TAN MIN ZHI#" userId="ff82ead4-44f9-4c07-a943-3e72dc4d87c8" providerId="ADAL" clId="{07DDE0DF-BF65-4C95-A7AD-EA67AC831540}" dt="2024-04-05T18:56:10.939" v="1770" actId="22"/>
          <ac:picMkLst>
            <pc:docMk/>
            <pc:sldMk cId="2363335313" sldId="358"/>
            <ac:picMk id="8" creationId="{FCFBFDFD-29C5-EC6D-9A49-05112F16288C}"/>
          </ac:picMkLst>
        </pc:picChg>
        <pc:picChg chg="add mod">
          <ac:chgData name="#RACHEL TAN MIN ZHI#" userId="ff82ead4-44f9-4c07-a943-3e72dc4d87c8" providerId="ADAL" clId="{07DDE0DF-BF65-4C95-A7AD-EA67AC831540}" dt="2024-04-05T18:59:21.714" v="1824" actId="1076"/>
          <ac:picMkLst>
            <pc:docMk/>
            <pc:sldMk cId="2363335313" sldId="358"/>
            <ac:picMk id="15" creationId="{BA10AA97-EB68-1ADD-12A2-91D35F99CA41}"/>
          </ac:picMkLst>
        </pc:picChg>
      </pc:sldChg>
      <pc:sldChg chg="modSp mod">
        <pc:chgData name="#RACHEL TAN MIN ZHI#" userId="ff82ead4-44f9-4c07-a943-3e72dc4d87c8" providerId="ADAL" clId="{07DDE0DF-BF65-4C95-A7AD-EA67AC831540}" dt="2024-04-19T15:36:43.238" v="3640" actId="20577"/>
        <pc:sldMkLst>
          <pc:docMk/>
          <pc:sldMk cId="668251327" sldId="360"/>
        </pc:sldMkLst>
        <pc:spChg chg="mod">
          <ac:chgData name="#RACHEL TAN MIN ZHI#" userId="ff82ead4-44f9-4c07-a943-3e72dc4d87c8" providerId="ADAL" clId="{07DDE0DF-BF65-4C95-A7AD-EA67AC831540}" dt="2024-04-19T15:32:28.750" v="3367" actId="20577"/>
          <ac:spMkLst>
            <pc:docMk/>
            <pc:sldMk cId="668251327" sldId="360"/>
            <ac:spMk id="2" creationId="{975E5609-4AA2-D4CD-E7C1-72E8B83E7240}"/>
          </ac:spMkLst>
        </pc:spChg>
        <pc:spChg chg="mod">
          <ac:chgData name="#RACHEL TAN MIN ZHI#" userId="ff82ead4-44f9-4c07-a943-3e72dc4d87c8" providerId="ADAL" clId="{07DDE0DF-BF65-4C95-A7AD-EA67AC831540}" dt="2024-04-19T15:36:43.238" v="3640" actId="20577"/>
          <ac:spMkLst>
            <pc:docMk/>
            <pc:sldMk cId="668251327" sldId="360"/>
            <ac:spMk id="3" creationId="{F55D7E77-AD67-E562-3E7B-7D33FF728A4F}"/>
          </ac:spMkLst>
        </pc:spChg>
      </pc:sldChg>
      <pc:sldChg chg="addSp delSp modSp del mod">
        <pc:chgData name="#RACHEL TAN MIN ZHI#" userId="ff82ead4-44f9-4c07-a943-3e72dc4d87c8" providerId="ADAL" clId="{07DDE0DF-BF65-4C95-A7AD-EA67AC831540}" dt="2024-04-05T16:59:42.801" v="75" actId="47"/>
        <pc:sldMkLst>
          <pc:docMk/>
          <pc:sldMk cId="1348860582" sldId="366"/>
        </pc:sldMkLst>
        <pc:spChg chg="mod">
          <ac:chgData name="#RACHEL TAN MIN ZHI#" userId="ff82ead4-44f9-4c07-a943-3e72dc4d87c8" providerId="ADAL" clId="{07DDE0DF-BF65-4C95-A7AD-EA67AC831540}" dt="2024-04-05T16:59:37.940" v="71" actId="21"/>
          <ac:spMkLst>
            <pc:docMk/>
            <pc:sldMk cId="1348860582" sldId="366"/>
            <ac:spMk id="2" creationId="{975E5609-4AA2-D4CD-E7C1-72E8B83E7240}"/>
          </ac:spMkLst>
        </pc:spChg>
        <pc:spChg chg="add del">
          <ac:chgData name="#RACHEL TAN MIN ZHI#" userId="ff82ead4-44f9-4c07-a943-3e72dc4d87c8" providerId="ADAL" clId="{07DDE0DF-BF65-4C95-A7AD-EA67AC831540}" dt="2024-04-05T16:59:22.793" v="65" actId="22"/>
          <ac:spMkLst>
            <pc:docMk/>
            <pc:sldMk cId="1348860582" sldId="366"/>
            <ac:spMk id="5" creationId="{FA2A7EDF-6AA9-723F-5FC7-0C74D929A6E8}"/>
          </ac:spMkLst>
        </pc:spChg>
        <pc:picChg chg="del">
          <ac:chgData name="#RACHEL TAN MIN ZHI#" userId="ff82ead4-44f9-4c07-a943-3e72dc4d87c8" providerId="ADAL" clId="{07DDE0DF-BF65-4C95-A7AD-EA67AC831540}" dt="2024-04-05T16:59:41.018" v="73" actId="21"/>
          <ac:picMkLst>
            <pc:docMk/>
            <pc:sldMk cId="1348860582" sldId="366"/>
            <ac:picMk id="3" creationId="{4A0B3994-7469-F893-0527-908AF563DAD4}"/>
          </ac:picMkLst>
        </pc:picChg>
      </pc:sldChg>
      <pc:sldChg chg="addSp modSp add mod ord">
        <pc:chgData name="#RACHEL TAN MIN ZHI#" userId="ff82ead4-44f9-4c07-a943-3e72dc4d87c8" providerId="ADAL" clId="{07DDE0DF-BF65-4C95-A7AD-EA67AC831540}" dt="2024-04-19T15:15:21.187" v="2565" actId="12"/>
        <pc:sldMkLst>
          <pc:docMk/>
          <pc:sldMk cId="3094092736" sldId="367"/>
        </pc:sldMkLst>
        <pc:spChg chg="mod">
          <ac:chgData name="#RACHEL TAN MIN ZHI#" userId="ff82ead4-44f9-4c07-a943-3e72dc4d87c8" providerId="ADAL" clId="{07DDE0DF-BF65-4C95-A7AD-EA67AC831540}" dt="2024-04-05T16:59:39.441" v="72"/>
          <ac:spMkLst>
            <pc:docMk/>
            <pc:sldMk cId="3094092736" sldId="367"/>
            <ac:spMk id="2" creationId="{975E5609-4AA2-D4CD-E7C1-72E8B83E7240}"/>
          </ac:spMkLst>
        </pc:spChg>
        <pc:spChg chg="mod">
          <ac:chgData name="#RACHEL TAN MIN ZHI#" userId="ff82ead4-44f9-4c07-a943-3e72dc4d87c8" providerId="ADAL" clId="{07DDE0DF-BF65-4C95-A7AD-EA67AC831540}" dt="2024-04-19T15:15:21.187" v="2565" actId="12"/>
          <ac:spMkLst>
            <pc:docMk/>
            <pc:sldMk cId="3094092736" sldId="367"/>
            <ac:spMk id="3" creationId="{F55D7E77-AD67-E562-3E7B-7D33FF728A4F}"/>
          </ac:spMkLst>
        </pc:spChg>
        <pc:picChg chg="add mod">
          <ac:chgData name="#RACHEL TAN MIN ZHI#" userId="ff82ead4-44f9-4c07-a943-3e72dc4d87c8" providerId="ADAL" clId="{07DDE0DF-BF65-4C95-A7AD-EA67AC831540}" dt="2024-04-05T17:10:04.579" v="542" actId="108"/>
          <ac:picMkLst>
            <pc:docMk/>
            <pc:sldMk cId="3094092736" sldId="367"/>
            <ac:picMk id="4" creationId="{4A0B3994-7469-F893-0527-908AF563DAD4}"/>
          </ac:picMkLst>
        </pc:picChg>
        <pc:picChg chg="add mod">
          <ac:chgData name="#RACHEL TAN MIN ZHI#" userId="ff82ead4-44f9-4c07-a943-3e72dc4d87c8" providerId="ADAL" clId="{07DDE0DF-BF65-4C95-A7AD-EA67AC831540}" dt="2024-04-05T17:09:58.533" v="541" actId="208"/>
          <ac:picMkLst>
            <pc:docMk/>
            <pc:sldMk cId="3094092736" sldId="367"/>
            <ac:picMk id="1026" creationId="{03E1A149-D6D2-C956-67DE-3D69202B2B6A}"/>
          </ac:picMkLst>
        </pc:picChg>
      </pc:sldChg>
      <pc:sldChg chg="addSp delSp modSp add mod">
        <pc:chgData name="#RACHEL TAN MIN ZHI#" userId="ff82ead4-44f9-4c07-a943-3e72dc4d87c8" providerId="ADAL" clId="{07DDE0DF-BF65-4C95-A7AD-EA67AC831540}" dt="2024-04-19T15:29:39.038" v="3111" actId="113"/>
        <pc:sldMkLst>
          <pc:docMk/>
          <pc:sldMk cId="2491803322" sldId="368"/>
        </pc:sldMkLst>
        <pc:spChg chg="mod">
          <ac:chgData name="#RACHEL TAN MIN ZHI#" userId="ff82ead4-44f9-4c07-a943-3e72dc4d87c8" providerId="ADAL" clId="{07DDE0DF-BF65-4C95-A7AD-EA67AC831540}" dt="2024-04-19T15:16:26.838" v="2616" actId="20577"/>
          <ac:spMkLst>
            <pc:docMk/>
            <pc:sldMk cId="2491803322" sldId="368"/>
            <ac:spMk id="2" creationId="{975E5609-4AA2-D4CD-E7C1-72E8B83E7240}"/>
          </ac:spMkLst>
        </pc:spChg>
        <pc:spChg chg="mod">
          <ac:chgData name="#RACHEL TAN MIN ZHI#" userId="ff82ead4-44f9-4c07-a943-3e72dc4d87c8" providerId="ADAL" clId="{07DDE0DF-BF65-4C95-A7AD-EA67AC831540}" dt="2024-04-19T15:29:39.038" v="3111" actId="113"/>
          <ac:spMkLst>
            <pc:docMk/>
            <pc:sldMk cId="2491803322" sldId="368"/>
            <ac:spMk id="3" creationId="{F55D7E77-AD67-E562-3E7B-7D33FF728A4F}"/>
          </ac:spMkLst>
        </pc:spChg>
        <pc:picChg chg="del">
          <ac:chgData name="#RACHEL TAN MIN ZHI#" userId="ff82ead4-44f9-4c07-a943-3e72dc4d87c8" providerId="ADAL" clId="{07DDE0DF-BF65-4C95-A7AD-EA67AC831540}" dt="2024-04-05T17:10:41.363" v="547" actId="478"/>
          <ac:picMkLst>
            <pc:docMk/>
            <pc:sldMk cId="2491803322" sldId="368"/>
            <ac:picMk id="4" creationId="{4A0B3994-7469-F893-0527-908AF563DAD4}"/>
          </ac:picMkLst>
        </pc:picChg>
        <pc:picChg chg="add mod">
          <ac:chgData name="#RACHEL TAN MIN ZHI#" userId="ff82ead4-44f9-4c07-a943-3e72dc4d87c8" providerId="ADAL" clId="{07DDE0DF-BF65-4C95-A7AD-EA67AC831540}" dt="2024-04-05T19:05:09.028" v="1933"/>
          <ac:picMkLst>
            <pc:docMk/>
            <pc:sldMk cId="2491803322" sldId="368"/>
            <ac:picMk id="13" creationId="{54A5B7B1-91B1-3A92-DD09-ED5DB6934C85}"/>
          </ac:picMkLst>
        </pc:picChg>
        <pc:picChg chg="del">
          <ac:chgData name="#RACHEL TAN MIN ZHI#" userId="ff82ead4-44f9-4c07-a943-3e72dc4d87c8" providerId="ADAL" clId="{07DDE0DF-BF65-4C95-A7AD-EA67AC831540}" dt="2024-04-05T17:11:05.324" v="552" actId="478"/>
          <ac:picMkLst>
            <pc:docMk/>
            <pc:sldMk cId="2491803322" sldId="368"/>
            <ac:picMk id="1026" creationId="{03E1A149-D6D2-C956-67DE-3D69202B2B6A}"/>
          </ac:picMkLst>
        </pc:picChg>
        <pc:picChg chg="add mod">
          <ac:chgData name="#RACHEL TAN MIN ZHI#" userId="ff82ead4-44f9-4c07-a943-3e72dc4d87c8" providerId="ADAL" clId="{07DDE0DF-BF65-4C95-A7AD-EA67AC831540}" dt="2024-04-19T14:59:14.499" v="2150" actId="1076"/>
          <ac:picMkLst>
            <pc:docMk/>
            <pc:sldMk cId="2491803322" sldId="368"/>
            <ac:picMk id="2050" creationId="{0D965035-C7E6-F608-432F-47B0FD2FD484}"/>
          </ac:picMkLst>
        </pc:picChg>
      </pc:sldChg>
      <pc:sldChg chg="addSp delSp modSp add mod ord">
        <pc:chgData name="#RACHEL TAN MIN ZHI#" userId="ff82ead4-44f9-4c07-a943-3e72dc4d87c8" providerId="ADAL" clId="{07DDE0DF-BF65-4C95-A7AD-EA67AC831540}" dt="2024-04-19T15:21:43.904" v="2741" actId="12"/>
        <pc:sldMkLst>
          <pc:docMk/>
          <pc:sldMk cId="599571518" sldId="369"/>
        </pc:sldMkLst>
        <pc:spChg chg="del mod">
          <ac:chgData name="#RACHEL TAN MIN ZHI#" userId="ff82ead4-44f9-4c07-a943-3e72dc4d87c8" providerId="ADAL" clId="{07DDE0DF-BF65-4C95-A7AD-EA67AC831540}" dt="2024-04-19T15:18:33.621" v="2682" actId="478"/>
          <ac:spMkLst>
            <pc:docMk/>
            <pc:sldMk cId="599571518" sldId="369"/>
            <ac:spMk id="2" creationId="{975E5609-4AA2-D4CD-E7C1-72E8B83E7240}"/>
          </ac:spMkLst>
        </pc:spChg>
        <pc:spChg chg="mod">
          <ac:chgData name="#RACHEL TAN MIN ZHI#" userId="ff82ead4-44f9-4c07-a943-3e72dc4d87c8" providerId="ADAL" clId="{07DDE0DF-BF65-4C95-A7AD-EA67AC831540}" dt="2024-04-19T15:21:43.904" v="2741" actId="12"/>
          <ac:spMkLst>
            <pc:docMk/>
            <pc:sldMk cId="599571518" sldId="369"/>
            <ac:spMk id="3" creationId="{F55D7E77-AD67-E562-3E7B-7D33FF728A4F}"/>
          </ac:spMkLst>
        </pc:spChg>
        <pc:spChg chg="add del mod">
          <ac:chgData name="#RACHEL TAN MIN ZHI#" userId="ff82ead4-44f9-4c07-a943-3e72dc4d87c8" providerId="ADAL" clId="{07DDE0DF-BF65-4C95-A7AD-EA67AC831540}" dt="2024-04-19T15:18:36.270" v="2685" actId="478"/>
          <ac:spMkLst>
            <pc:docMk/>
            <pc:sldMk cId="599571518" sldId="369"/>
            <ac:spMk id="6" creationId="{A99FFA5E-10FE-4B53-1CBD-C0ED3B226859}"/>
          </ac:spMkLst>
        </pc:spChg>
        <pc:spChg chg="add">
          <ac:chgData name="#RACHEL TAN MIN ZHI#" userId="ff82ead4-44f9-4c07-a943-3e72dc4d87c8" providerId="ADAL" clId="{07DDE0DF-BF65-4C95-A7AD-EA67AC831540}" dt="2024-04-05T17:51:02.345" v="1218"/>
          <ac:spMkLst>
            <pc:docMk/>
            <pc:sldMk cId="599571518" sldId="369"/>
            <ac:spMk id="6" creationId="{FF541544-EA7C-1F00-7BBA-72BD30A38991}"/>
          </ac:spMkLst>
        </pc:spChg>
        <pc:spChg chg="add mod">
          <ac:chgData name="#RACHEL TAN MIN ZHI#" userId="ff82ead4-44f9-4c07-a943-3e72dc4d87c8" providerId="ADAL" clId="{07DDE0DF-BF65-4C95-A7AD-EA67AC831540}" dt="2024-04-19T15:18:34.851" v="2684"/>
          <ac:spMkLst>
            <pc:docMk/>
            <pc:sldMk cId="599571518" sldId="369"/>
            <ac:spMk id="8" creationId="{E3416530-9323-556A-B3FA-47FEF59CC9FF}"/>
          </ac:spMkLst>
        </pc:spChg>
        <pc:spChg chg="add mod">
          <ac:chgData name="#RACHEL TAN MIN ZHI#" userId="ff82ead4-44f9-4c07-a943-3e72dc4d87c8" providerId="ADAL" clId="{07DDE0DF-BF65-4C95-A7AD-EA67AC831540}" dt="2024-04-19T15:18:44.232" v="2697" actId="20577"/>
          <ac:spMkLst>
            <pc:docMk/>
            <pc:sldMk cId="599571518" sldId="369"/>
            <ac:spMk id="10" creationId="{B9B1D0D6-10EC-5973-8384-6E70454BE4E6}"/>
          </ac:spMkLst>
        </pc:spChg>
        <pc:graphicFrameChg chg="del">
          <ac:chgData name="#RACHEL TAN MIN ZHI#" userId="ff82ead4-44f9-4c07-a943-3e72dc4d87c8" providerId="ADAL" clId="{07DDE0DF-BF65-4C95-A7AD-EA67AC831540}" dt="2024-04-19T15:18:39.610" v="2686" actId="478"/>
          <ac:graphicFrameMkLst>
            <pc:docMk/>
            <pc:sldMk cId="599571518" sldId="369"/>
            <ac:graphicFrameMk id="5" creationId="{C6C12D29-0414-2738-A623-3D514352340B}"/>
          </ac:graphicFrameMkLst>
        </pc:graphicFrameChg>
        <pc:picChg chg="add del mod">
          <ac:chgData name="#RACHEL TAN MIN ZHI#" userId="ff82ead4-44f9-4c07-a943-3e72dc4d87c8" providerId="ADAL" clId="{07DDE0DF-BF65-4C95-A7AD-EA67AC831540}" dt="2024-04-05T17:51:01.751" v="1217" actId="478"/>
          <ac:picMkLst>
            <pc:docMk/>
            <pc:sldMk cId="599571518" sldId="369"/>
            <ac:picMk id="5" creationId="{49414D3F-A40A-DB53-D97B-D1F6627BF00C}"/>
          </ac:picMkLst>
        </pc:picChg>
        <pc:picChg chg="add del mod">
          <ac:chgData name="#RACHEL TAN MIN ZHI#" userId="ff82ead4-44f9-4c07-a943-3e72dc4d87c8" providerId="ADAL" clId="{07DDE0DF-BF65-4C95-A7AD-EA67AC831540}" dt="2024-04-05T19:05:17.082" v="1936" actId="21"/>
          <ac:picMkLst>
            <pc:docMk/>
            <pc:sldMk cId="599571518" sldId="369"/>
            <ac:picMk id="8" creationId="{AEC61D13-2EDD-28BF-C1BF-8A8951662DAB}"/>
          </ac:picMkLst>
        </pc:picChg>
        <pc:picChg chg="add del mod modCrop">
          <ac:chgData name="#RACHEL TAN MIN ZHI#" userId="ff82ead4-44f9-4c07-a943-3e72dc4d87c8" providerId="ADAL" clId="{07DDE0DF-BF65-4C95-A7AD-EA67AC831540}" dt="2024-04-05T19:06:09.978" v="1958" actId="21"/>
          <ac:picMkLst>
            <pc:docMk/>
            <pc:sldMk cId="599571518" sldId="369"/>
            <ac:picMk id="10" creationId="{CDF0F5B1-3A74-C17A-7561-4316F70896FF}"/>
          </ac:picMkLst>
        </pc:picChg>
        <pc:picChg chg="add del mod">
          <ac:chgData name="#RACHEL TAN MIN ZHI#" userId="ff82ead4-44f9-4c07-a943-3e72dc4d87c8" providerId="ADAL" clId="{07DDE0DF-BF65-4C95-A7AD-EA67AC831540}" dt="2024-04-05T19:03:21.337" v="1878" actId="21"/>
          <ac:picMkLst>
            <pc:docMk/>
            <pc:sldMk cId="599571518" sldId="369"/>
            <ac:picMk id="12" creationId="{A2257258-9DA9-B78D-7A5F-0E8EAB4B674C}"/>
          </ac:picMkLst>
        </pc:picChg>
        <pc:picChg chg="add del mod modCrop">
          <ac:chgData name="#RACHEL TAN MIN ZHI#" userId="ff82ead4-44f9-4c07-a943-3e72dc4d87c8" providerId="ADAL" clId="{07DDE0DF-BF65-4C95-A7AD-EA67AC831540}" dt="2024-04-05T19:05:08.041" v="1932" actId="21"/>
          <ac:picMkLst>
            <pc:docMk/>
            <pc:sldMk cId="599571518" sldId="369"/>
            <ac:picMk id="13" creationId="{54A5B7B1-91B1-3A92-DD09-ED5DB6934C85}"/>
          </ac:picMkLst>
        </pc:picChg>
        <pc:picChg chg="add mod modCrop">
          <ac:chgData name="#RACHEL TAN MIN ZHI#" userId="ff82ead4-44f9-4c07-a943-3e72dc4d87c8" providerId="ADAL" clId="{07DDE0DF-BF65-4C95-A7AD-EA67AC831540}" dt="2024-04-05T19:06:43.049" v="1966" actId="1076"/>
          <ac:picMkLst>
            <pc:docMk/>
            <pc:sldMk cId="599571518" sldId="369"/>
            <ac:picMk id="14" creationId="{A2257258-9DA9-B78D-7A5F-0E8EAB4B674C}"/>
          </ac:picMkLst>
        </pc:picChg>
        <pc:picChg chg="add del mod">
          <ac:chgData name="#RACHEL TAN MIN ZHI#" userId="ff82ead4-44f9-4c07-a943-3e72dc4d87c8" providerId="ADAL" clId="{07DDE0DF-BF65-4C95-A7AD-EA67AC831540}" dt="2024-04-05T19:06:43.845" v="1967" actId="478"/>
          <ac:picMkLst>
            <pc:docMk/>
            <pc:sldMk cId="599571518" sldId="369"/>
            <ac:picMk id="15" creationId="{8D336040-F95C-0674-8127-2178005702DC}"/>
          </ac:picMkLst>
        </pc:picChg>
        <pc:picChg chg="add mod">
          <ac:chgData name="#RACHEL TAN MIN ZHI#" userId="ff82ead4-44f9-4c07-a943-3e72dc4d87c8" providerId="ADAL" clId="{07DDE0DF-BF65-4C95-A7AD-EA67AC831540}" dt="2024-04-05T19:06:39.186" v="1965"/>
          <ac:picMkLst>
            <pc:docMk/>
            <pc:sldMk cId="599571518" sldId="369"/>
            <ac:picMk id="16" creationId="{0E356D5F-9B3D-C870-3AD5-1F0A31526C40}"/>
          </ac:picMkLst>
        </pc:picChg>
        <pc:picChg chg="add mod">
          <ac:chgData name="#RACHEL TAN MIN ZHI#" userId="ff82ead4-44f9-4c07-a943-3e72dc4d87c8" providerId="ADAL" clId="{07DDE0DF-BF65-4C95-A7AD-EA67AC831540}" dt="2024-04-05T19:06:39.186" v="1965"/>
          <ac:picMkLst>
            <pc:docMk/>
            <pc:sldMk cId="599571518" sldId="369"/>
            <ac:picMk id="17" creationId="{E9094EC0-E0C7-347F-F3BD-A7217D4E497A}"/>
          </ac:picMkLst>
        </pc:picChg>
        <pc:picChg chg="del">
          <ac:chgData name="#RACHEL TAN MIN ZHI#" userId="ff82ead4-44f9-4c07-a943-3e72dc4d87c8" providerId="ADAL" clId="{07DDE0DF-BF65-4C95-A7AD-EA67AC831540}" dt="2024-04-05T17:25:26.914" v="998" actId="478"/>
          <ac:picMkLst>
            <pc:docMk/>
            <pc:sldMk cId="599571518" sldId="369"/>
            <ac:picMk id="2050" creationId="{0D965035-C7E6-F608-432F-47B0FD2FD484}"/>
          </ac:picMkLst>
        </pc:picChg>
      </pc:sldChg>
      <pc:sldChg chg="addSp delSp modSp add mod">
        <pc:chgData name="#RACHEL TAN MIN ZHI#" userId="ff82ead4-44f9-4c07-a943-3e72dc4d87c8" providerId="ADAL" clId="{07DDE0DF-BF65-4C95-A7AD-EA67AC831540}" dt="2024-04-19T15:29:23.025" v="3108" actId="255"/>
        <pc:sldMkLst>
          <pc:docMk/>
          <pc:sldMk cId="852392262" sldId="370"/>
        </pc:sldMkLst>
        <pc:spChg chg="mod">
          <ac:chgData name="#RACHEL TAN MIN ZHI#" userId="ff82ead4-44f9-4c07-a943-3e72dc4d87c8" providerId="ADAL" clId="{07DDE0DF-BF65-4C95-A7AD-EA67AC831540}" dt="2024-04-19T15:18:26.703" v="2680" actId="1076"/>
          <ac:spMkLst>
            <pc:docMk/>
            <pc:sldMk cId="852392262" sldId="370"/>
            <ac:spMk id="2" creationId="{975E5609-4AA2-D4CD-E7C1-72E8B83E7240}"/>
          </ac:spMkLst>
        </pc:spChg>
        <pc:spChg chg="mod">
          <ac:chgData name="#RACHEL TAN MIN ZHI#" userId="ff82ead4-44f9-4c07-a943-3e72dc4d87c8" providerId="ADAL" clId="{07DDE0DF-BF65-4C95-A7AD-EA67AC831540}" dt="2024-04-19T15:29:23.025" v="3108" actId="255"/>
          <ac:spMkLst>
            <pc:docMk/>
            <pc:sldMk cId="852392262" sldId="370"/>
            <ac:spMk id="3" creationId="{F55D7E77-AD67-E562-3E7B-7D33FF728A4F}"/>
          </ac:spMkLst>
        </pc:spChg>
        <pc:spChg chg="add del mod">
          <ac:chgData name="#RACHEL TAN MIN ZHI#" userId="ff82ead4-44f9-4c07-a943-3e72dc4d87c8" providerId="ADAL" clId="{07DDE0DF-BF65-4C95-A7AD-EA67AC831540}" dt="2024-04-19T15:18:29.140" v="2681" actId="478"/>
          <ac:spMkLst>
            <pc:docMk/>
            <pc:sldMk cId="852392262" sldId="370"/>
            <ac:spMk id="7" creationId="{109CE60F-BB3A-19F7-CE21-3952E69E6E58}"/>
          </ac:spMkLst>
        </pc:spChg>
        <pc:graphicFrameChg chg="del">
          <ac:chgData name="#RACHEL TAN MIN ZHI#" userId="ff82ead4-44f9-4c07-a943-3e72dc4d87c8" providerId="ADAL" clId="{07DDE0DF-BF65-4C95-A7AD-EA67AC831540}" dt="2024-04-19T15:17:41.328" v="2617" actId="478"/>
          <ac:graphicFrameMkLst>
            <pc:docMk/>
            <pc:sldMk cId="852392262" sldId="370"/>
            <ac:graphicFrameMk id="8" creationId="{496A8B21-0291-36CE-EA4A-64D884FD2808}"/>
          </ac:graphicFrameMkLst>
        </pc:graphicFrameChg>
        <pc:picChg chg="add mod">
          <ac:chgData name="#RACHEL TAN MIN ZHI#" userId="ff82ead4-44f9-4c07-a943-3e72dc4d87c8" providerId="ADAL" clId="{07DDE0DF-BF65-4C95-A7AD-EA67AC831540}" dt="2024-04-05T19:05:14.165" v="1935" actId="1076"/>
          <ac:picMkLst>
            <pc:docMk/>
            <pc:sldMk cId="852392262" sldId="370"/>
            <ac:picMk id="4" creationId="{F254A31B-E384-726E-4A10-08919ADA45DE}"/>
          </ac:picMkLst>
        </pc:picChg>
        <pc:picChg chg="add mod">
          <ac:chgData name="#RACHEL TAN MIN ZHI#" userId="ff82ead4-44f9-4c07-a943-3e72dc4d87c8" providerId="ADAL" clId="{07DDE0DF-BF65-4C95-A7AD-EA67AC831540}" dt="2024-04-05T19:06:30.835" v="1964" actId="1076"/>
          <ac:picMkLst>
            <pc:docMk/>
            <pc:sldMk cId="852392262" sldId="370"/>
            <ac:picMk id="5" creationId="{AEC61D13-2EDD-28BF-C1BF-8A8951662DAB}"/>
          </ac:picMkLst>
        </pc:picChg>
        <pc:picChg chg="add mod">
          <ac:chgData name="#RACHEL TAN MIN ZHI#" userId="ff82ead4-44f9-4c07-a943-3e72dc4d87c8" providerId="ADAL" clId="{07DDE0DF-BF65-4C95-A7AD-EA67AC831540}" dt="2024-04-05T19:06:30.835" v="1964" actId="1076"/>
          <ac:picMkLst>
            <pc:docMk/>
            <pc:sldMk cId="852392262" sldId="370"/>
            <ac:picMk id="6" creationId="{CDF0F5B1-3A74-C17A-7561-4316F70896FF}"/>
          </ac:picMkLst>
        </pc:picChg>
        <pc:picChg chg="del">
          <ac:chgData name="#RACHEL TAN MIN ZHI#" userId="ff82ead4-44f9-4c07-a943-3e72dc4d87c8" providerId="ADAL" clId="{07DDE0DF-BF65-4C95-A7AD-EA67AC831540}" dt="2024-04-05T19:03:47.911" v="1891" actId="478"/>
          <ac:picMkLst>
            <pc:docMk/>
            <pc:sldMk cId="852392262" sldId="370"/>
            <ac:picMk id="8" creationId="{AEC61D13-2EDD-28BF-C1BF-8A8951662DAB}"/>
          </ac:picMkLst>
        </pc:picChg>
        <pc:picChg chg="del">
          <ac:chgData name="#RACHEL TAN MIN ZHI#" userId="ff82ead4-44f9-4c07-a943-3e72dc4d87c8" providerId="ADAL" clId="{07DDE0DF-BF65-4C95-A7AD-EA67AC831540}" dt="2024-04-05T19:03:48.485" v="1892" actId="478"/>
          <ac:picMkLst>
            <pc:docMk/>
            <pc:sldMk cId="852392262" sldId="370"/>
            <ac:picMk id="10" creationId="{CDF0F5B1-3A74-C17A-7561-4316F70896FF}"/>
          </ac:picMkLst>
        </pc:picChg>
        <pc:picChg chg="del mod">
          <ac:chgData name="#RACHEL TAN MIN ZHI#" userId="ff82ead4-44f9-4c07-a943-3e72dc4d87c8" providerId="ADAL" clId="{07DDE0DF-BF65-4C95-A7AD-EA67AC831540}" dt="2024-04-05T19:03:46.092" v="1889" actId="478"/>
          <ac:picMkLst>
            <pc:docMk/>
            <pc:sldMk cId="852392262" sldId="370"/>
            <ac:picMk id="13" creationId="{54A5B7B1-91B1-3A92-DD09-ED5DB6934C85}"/>
          </ac:picMkLst>
        </pc:picChg>
        <pc:picChg chg="del">
          <ac:chgData name="#RACHEL TAN MIN ZHI#" userId="ff82ead4-44f9-4c07-a943-3e72dc4d87c8" providerId="ADAL" clId="{07DDE0DF-BF65-4C95-A7AD-EA67AC831540}" dt="2024-04-05T19:03:46.478" v="1890" actId="478"/>
          <ac:picMkLst>
            <pc:docMk/>
            <pc:sldMk cId="852392262" sldId="370"/>
            <ac:picMk id="14" creationId="{A2257258-9DA9-B78D-7A5F-0E8EAB4B674C}"/>
          </ac:picMkLst>
        </pc:picChg>
      </pc:sldChg>
      <pc:sldChg chg="delSp add del mod">
        <pc:chgData name="#RACHEL TAN MIN ZHI#" userId="ff82ead4-44f9-4c07-a943-3e72dc4d87c8" providerId="ADAL" clId="{07DDE0DF-BF65-4C95-A7AD-EA67AC831540}" dt="2024-04-05T18:54:03.988" v="1753" actId="47"/>
        <pc:sldMkLst>
          <pc:docMk/>
          <pc:sldMk cId="4052789887" sldId="370"/>
        </pc:sldMkLst>
        <pc:spChg chg="del">
          <ac:chgData name="#RACHEL TAN MIN ZHI#" userId="ff82ead4-44f9-4c07-a943-3e72dc4d87c8" providerId="ADAL" clId="{07DDE0DF-BF65-4C95-A7AD-EA67AC831540}" dt="2024-04-05T18:54:01.954" v="1751" actId="21"/>
          <ac:spMkLst>
            <pc:docMk/>
            <pc:sldMk cId="4052789887" sldId="370"/>
            <ac:spMk id="1533" creationId="{00000000-0000-0000-0000-000000000000}"/>
          </ac:spMkLst>
        </pc:spChg>
      </pc:sldChg>
      <pc:sldChg chg="modSp mod">
        <pc:chgData name="#RACHEL TAN MIN ZHI#" userId="ff82ead4-44f9-4c07-a943-3e72dc4d87c8" providerId="ADAL" clId="{07DDE0DF-BF65-4C95-A7AD-EA67AC831540}" dt="2024-04-19T15:06:17.916" v="2333" actId="12"/>
        <pc:sldMkLst>
          <pc:docMk/>
          <pc:sldMk cId="3420503171" sldId="374"/>
        </pc:sldMkLst>
        <pc:spChg chg="mod">
          <ac:chgData name="#RACHEL TAN MIN ZHI#" userId="ff82ead4-44f9-4c07-a943-3e72dc4d87c8" providerId="ADAL" clId="{07DDE0DF-BF65-4C95-A7AD-EA67AC831540}" dt="2024-04-19T15:06:17.916" v="2333" actId="12"/>
          <ac:spMkLst>
            <pc:docMk/>
            <pc:sldMk cId="3420503171" sldId="374"/>
            <ac:spMk id="19" creationId="{4AD36193-37E9-517F-C7BB-4E9193765F77}"/>
          </ac:spMkLst>
        </pc:spChg>
        <pc:spChg chg="mod">
          <ac:chgData name="#RACHEL TAN MIN ZHI#" userId="ff82ead4-44f9-4c07-a943-3e72dc4d87c8" providerId="ADAL" clId="{07DDE0DF-BF65-4C95-A7AD-EA67AC831540}" dt="2024-04-19T15:05:01.829" v="2315" actId="20577"/>
          <ac:spMkLst>
            <pc:docMk/>
            <pc:sldMk cId="3420503171" sldId="374"/>
            <ac:spMk id="21" creationId="{F6FE3A5B-13EF-26E5-FB9E-5E53B1680443}"/>
          </ac:spMkLst>
        </pc:spChg>
      </pc:sldChg>
      <pc:sldChg chg="modSp mod">
        <pc:chgData name="#RACHEL TAN MIN ZHI#" userId="ff82ead4-44f9-4c07-a943-3e72dc4d87c8" providerId="ADAL" clId="{07DDE0DF-BF65-4C95-A7AD-EA67AC831540}" dt="2024-04-19T15:34:48.830" v="3462" actId="1076"/>
        <pc:sldMkLst>
          <pc:docMk/>
          <pc:sldMk cId="1448316825" sldId="382"/>
        </pc:sldMkLst>
        <pc:spChg chg="mod">
          <ac:chgData name="#RACHEL TAN MIN ZHI#" userId="ff82ead4-44f9-4c07-a943-3e72dc4d87c8" providerId="ADAL" clId="{07DDE0DF-BF65-4C95-A7AD-EA67AC831540}" dt="2024-04-19T15:34:48.830" v="3462" actId="1076"/>
          <ac:spMkLst>
            <pc:docMk/>
            <pc:sldMk cId="1448316825" sldId="382"/>
            <ac:spMk id="3" creationId="{D1BF0013-88B3-A415-F5B8-F950AA75400E}"/>
          </ac:spMkLst>
        </pc:spChg>
      </pc:sldChg>
    </pc:docChg>
  </pc:docChgLst>
  <pc:docChgLst>
    <pc:chgData name="#RACHEL TAN MIN ZHI#" userId="S::rach0121@e.ntu.edu.sg::ff82ead4-44f9-4c07-a943-3e72dc4d87c8" providerId="AD" clId="Web-{8B4E3453-761E-F6A7-5F84-BCB1C3AF7B37}"/>
    <pc:docChg chg="modSld">
      <pc:chgData name="#RACHEL TAN MIN ZHI#" userId="S::rach0121@e.ntu.edu.sg::ff82ead4-44f9-4c07-a943-3e72dc4d87c8" providerId="AD" clId="Web-{8B4E3453-761E-F6A7-5F84-BCB1C3AF7B37}" dt="2024-04-09T08:20:05.342" v="223" actId="20577"/>
      <pc:docMkLst>
        <pc:docMk/>
      </pc:docMkLst>
      <pc:sldChg chg="modSp">
        <pc:chgData name="#RACHEL TAN MIN ZHI#" userId="S::rach0121@e.ntu.edu.sg::ff82ead4-44f9-4c07-a943-3e72dc4d87c8" providerId="AD" clId="Web-{8B4E3453-761E-F6A7-5F84-BCB1C3AF7B37}" dt="2024-04-09T08:17:23.668" v="165" actId="20577"/>
        <pc:sldMkLst>
          <pc:docMk/>
          <pc:sldMk cId="4259543449" sldId="349"/>
        </pc:sldMkLst>
        <pc:spChg chg="mod">
          <ac:chgData name="#RACHEL TAN MIN ZHI#" userId="S::rach0121@e.ntu.edu.sg::ff82ead4-44f9-4c07-a943-3e72dc4d87c8" providerId="AD" clId="Web-{8B4E3453-761E-F6A7-5F84-BCB1C3AF7B37}" dt="2024-04-09T08:17:11.621" v="163" actId="20577"/>
          <ac:spMkLst>
            <pc:docMk/>
            <pc:sldMk cId="4259543449" sldId="349"/>
            <ac:spMk id="16" creationId="{DB855253-27AA-35BE-0C2D-00A123A7DBE3}"/>
          </ac:spMkLst>
        </pc:spChg>
        <pc:spChg chg="mod">
          <ac:chgData name="#RACHEL TAN MIN ZHI#" userId="S::rach0121@e.ntu.edu.sg::ff82ead4-44f9-4c07-a943-3e72dc4d87c8" providerId="AD" clId="Web-{8B4E3453-761E-F6A7-5F84-BCB1C3AF7B37}" dt="2024-04-09T08:17:23.668" v="165" actId="20577"/>
          <ac:spMkLst>
            <pc:docMk/>
            <pc:sldMk cId="4259543449" sldId="349"/>
            <ac:spMk id="19" creationId="{7F997C72-466C-1BD8-C629-3B6C3FC614A4}"/>
          </ac:spMkLst>
        </pc:spChg>
      </pc:sldChg>
      <pc:sldChg chg="modSp">
        <pc:chgData name="#RACHEL TAN MIN ZHI#" userId="S::rach0121@e.ntu.edu.sg::ff82ead4-44f9-4c07-a943-3e72dc4d87c8" providerId="AD" clId="Web-{8B4E3453-761E-F6A7-5F84-BCB1C3AF7B37}" dt="2024-04-09T08:18:33.903" v="176" actId="20577"/>
        <pc:sldMkLst>
          <pc:docMk/>
          <pc:sldMk cId="2363335313" sldId="358"/>
        </pc:sldMkLst>
        <pc:spChg chg="mod">
          <ac:chgData name="#RACHEL TAN MIN ZHI#" userId="S::rach0121@e.ntu.edu.sg::ff82ead4-44f9-4c07-a943-3e72dc4d87c8" providerId="AD" clId="Web-{8B4E3453-761E-F6A7-5F84-BCB1C3AF7B37}" dt="2024-04-09T08:18:33.903" v="176" actId="20577"/>
          <ac:spMkLst>
            <pc:docMk/>
            <pc:sldMk cId="2363335313" sldId="358"/>
            <ac:spMk id="12" creationId="{CE36AF4D-679C-C2A9-CE3E-6246FFC94074}"/>
          </ac:spMkLst>
        </pc:spChg>
      </pc:sldChg>
      <pc:sldChg chg="modSp">
        <pc:chgData name="#RACHEL TAN MIN ZHI#" userId="S::rach0121@e.ntu.edu.sg::ff82ead4-44f9-4c07-a943-3e72dc4d87c8" providerId="AD" clId="Web-{8B4E3453-761E-F6A7-5F84-BCB1C3AF7B37}" dt="2024-04-09T08:18:56.497" v="177" actId="20577"/>
        <pc:sldMkLst>
          <pc:docMk/>
          <pc:sldMk cId="668251327" sldId="360"/>
        </pc:sldMkLst>
        <pc:spChg chg="mod">
          <ac:chgData name="#RACHEL TAN MIN ZHI#" userId="S::rach0121@e.ntu.edu.sg::ff82ead4-44f9-4c07-a943-3e72dc4d87c8" providerId="AD" clId="Web-{8B4E3453-761E-F6A7-5F84-BCB1C3AF7B37}" dt="2024-04-09T08:18:56.497" v="177" actId="20577"/>
          <ac:spMkLst>
            <pc:docMk/>
            <pc:sldMk cId="668251327" sldId="360"/>
            <ac:spMk id="3" creationId="{F55D7E77-AD67-E562-3E7B-7D33FF728A4F}"/>
          </ac:spMkLst>
        </pc:spChg>
      </pc:sldChg>
      <pc:sldChg chg="addSp modSp">
        <pc:chgData name="#RACHEL TAN MIN ZHI#" userId="S::rach0121@e.ntu.edu.sg::ff82ead4-44f9-4c07-a943-3e72dc4d87c8" providerId="AD" clId="Web-{8B4E3453-761E-F6A7-5F84-BCB1C3AF7B37}" dt="2024-04-09T08:16:35.105" v="162"/>
        <pc:sldMkLst>
          <pc:docMk/>
          <pc:sldMk cId="599571518" sldId="369"/>
        </pc:sldMkLst>
        <pc:spChg chg="mod">
          <ac:chgData name="#RACHEL TAN MIN ZHI#" userId="S::rach0121@e.ntu.edu.sg::ff82ead4-44f9-4c07-a943-3e72dc4d87c8" providerId="AD" clId="Web-{8B4E3453-761E-F6A7-5F84-BCB1C3AF7B37}" dt="2024-04-09T08:14:14.729" v="134" actId="1076"/>
          <ac:spMkLst>
            <pc:docMk/>
            <pc:sldMk cId="599571518" sldId="369"/>
            <ac:spMk id="3" creationId="{F55D7E77-AD67-E562-3E7B-7D33FF728A4F}"/>
          </ac:spMkLst>
        </pc:spChg>
        <pc:graphicFrameChg chg="add mod modGraphic">
          <ac:chgData name="#RACHEL TAN MIN ZHI#" userId="S::rach0121@e.ntu.edu.sg::ff82ead4-44f9-4c07-a943-3e72dc4d87c8" providerId="AD" clId="Web-{8B4E3453-761E-F6A7-5F84-BCB1C3AF7B37}" dt="2024-04-09T08:14:42.448" v="138" actId="1076"/>
          <ac:graphicFrameMkLst>
            <pc:docMk/>
            <pc:sldMk cId="599571518" sldId="369"/>
            <ac:graphicFrameMk id="5" creationId="{C6C12D29-0414-2738-A623-3D514352340B}"/>
          </ac:graphicFrameMkLst>
        </pc:graphicFrameChg>
        <pc:cxnChg chg="add mod">
          <ac:chgData name="#RACHEL TAN MIN ZHI#" userId="S::rach0121@e.ntu.edu.sg::ff82ead4-44f9-4c07-a943-3e72dc4d87c8" providerId="AD" clId="Web-{8B4E3453-761E-F6A7-5F84-BCB1C3AF7B37}" dt="2024-04-09T08:16:26.309" v="161"/>
          <ac:cxnSpMkLst>
            <pc:docMk/>
            <pc:sldMk cId="599571518" sldId="369"/>
            <ac:cxnSpMk id="7" creationId="{B640C0A7-F6D2-3695-44F8-E7A63E85618C}"/>
          </ac:cxnSpMkLst>
        </pc:cxnChg>
        <pc:cxnChg chg="add mod">
          <ac:chgData name="#RACHEL TAN MIN ZHI#" userId="S::rach0121@e.ntu.edu.sg::ff82ead4-44f9-4c07-a943-3e72dc4d87c8" providerId="AD" clId="Web-{8B4E3453-761E-F6A7-5F84-BCB1C3AF7B37}" dt="2024-04-09T08:16:35.105" v="162"/>
          <ac:cxnSpMkLst>
            <pc:docMk/>
            <pc:sldMk cId="599571518" sldId="369"/>
            <ac:cxnSpMk id="9" creationId="{D90FB077-2532-EE7D-3BAF-664415AFADA9}"/>
          </ac:cxnSpMkLst>
        </pc:cxnChg>
      </pc:sldChg>
      <pc:sldChg chg="addSp delSp modSp">
        <pc:chgData name="#RACHEL TAN MIN ZHI#" userId="S::rach0121@e.ntu.edu.sg::ff82ead4-44f9-4c07-a943-3e72dc4d87c8" providerId="AD" clId="Web-{8B4E3453-761E-F6A7-5F84-BCB1C3AF7B37}" dt="2024-04-09T08:16:07.855" v="153"/>
        <pc:sldMkLst>
          <pc:docMk/>
          <pc:sldMk cId="852392262" sldId="370"/>
        </pc:sldMkLst>
        <pc:spChg chg="mod">
          <ac:chgData name="#RACHEL TAN MIN ZHI#" userId="S::rach0121@e.ntu.edu.sg::ff82ead4-44f9-4c07-a943-3e72dc4d87c8" providerId="AD" clId="Web-{8B4E3453-761E-F6A7-5F84-BCB1C3AF7B37}" dt="2024-04-09T08:14:27.214" v="136" actId="20577"/>
          <ac:spMkLst>
            <pc:docMk/>
            <pc:sldMk cId="852392262" sldId="370"/>
            <ac:spMk id="3" creationId="{F55D7E77-AD67-E562-3E7B-7D33FF728A4F}"/>
          </ac:spMkLst>
        </pc:spChg>
        <pc:graphicFrameChg chg="add del mod modGraphic">
          <ac:chgData name="#RACHEL TAN MIN ZHI#" userId="S::rach0121@e.ntu.edu.sg::ff82ead4-44f9-4c07-a943-3e72dc4d87c8" providerId="AD" clId="Web-{8B4E3453-761E-F6A7-5F84-BCB1C3AF7B37}" dt="2024-04-09T08:14:34.854" v="137" actId="1076"/>
          <ac:graphicFrameMkLst>
            <pc:docMk/>
            <pc:sldMk cId="852392262" sldId="370"/>
            <ac:graphicFrameMk id="8" creationId="{496A8B21-0291-36CE-EA4A-64D884FD2808}"/>
          </ac:graphicFrameMkLst>
        </pc:graphicFrameChg>
        <pc:cxnChg chg="add mod">
          <ac:chgData name="#RACHEL TAN MIN ZHI#" userId="S::rach0121@e.ntu.edu.sg::ff82ead4-44f9-4c07-a943-3e72dc4d87c8" providerId="AD" clId="Web-{8B4E3453-761E-F6A7-5F84-BCB1C3AF7B37}" dt="2024-04-09T08:15:47.933" v="147" actId="1076"/>
          <ac:cxnSpMkLst>
            <pc:docMk/>
            <pc:sldMk cId="852392262" sldId="370"/>
            <ac:cxnSpMk id="9" creationId="{208CE1FF-A814-F7E6-967D-2BECE5C1D3EC}"/>
          </ac:cxnSpMkLst>
        </pc:cxnChg>
        <pc:cxnChg chg="add mod">
          <ac:chgData name="#RACHEL TAN MIN ZHI#" userId="S::rach0121@e.ntu.edu.sg::ff82ead4-44f9-4c07-a943-3e72dc4d87c8" providerId="AD" clId="Web-{8B4E3453-761E-F6A7-5F84-BCB1C3AF7B37}" dt="2024-04-09T08:16:07.855" v="153"/>
          <ac:cxnSpMkLst>
            <pc:docMk/>
            <pc:sldMk cId="852392262" sldId="370"/>
            <ac:cxnSpMk id="10" creationId="{C86185C7-6B90-F7E7-86D0-0F63F2B6C6BA}"/>
          </ac:cxnSpMkLst>
        </pc:cxnChg>
      </pc:sldChg>
      <pc:sldChg chg="modSp">
        <pc:chgData name="#RACHEL TAN MIN ZHI#" userId="S::rach0121@e.ntu.edu.sg::ff82ead4-44f9-4c07-a943-3e72dc4d87c8" providerId="AD" clId="Web-{8B4E3453-761E-F6A7-5F84-BCB1C3AF7B37}" dt="2024-04-09T08:20:05.342" v="223" actId="20577"/>
        <pc:sldMkLst>
          <pc:docMk/>
          <pc:sldMk cId="1448316825" sldId="382"/>
        </pc:sldMkLst>
        <pc:spChg chg="mod">
          <ac:chgData name="#RACHEL TAN MIN ZHI#" userId="S::rach0121@e.ntu.edu.sg::ff82ead4-44f9-4c07-a943-3e72dc4d87c8" providerId="AD" clId="Web-{8B4E3453-761E-F6A7-5F84-BCB1C3AF7B37}" dt="2024-04-09T08:20:05.342" v="223" actId="20577"/>
          <ac:spMkLst>
            <pc:docMk/>
            <pc:sldMk cId="1448316825" sldId="382"/>
            <ac:spMk id="3" creationId="{D1BF0013-88B3-A415-F5B8-F950AA75400E}"/>
          </ac:spMkLst>
        </pc:spChg>
      </pc:sldChg>
    </pc:docChg>
  </pc:docChgLst>
  <pc:docChgLst>
    <pc:chgData name="#SANJANA SHANMUGASUNDARAM#" userId="S::sanj0015@e.ntu.edu.sg::8b99c4c0-51b8-43c3-82c1-e57ea4a55d09" providerId="AD" clId="Web-{5B24446D-5254-2AD4-C1B5-78BAD7D6552C}"/>
    <pc:docChg chg="modSld">
      <pc:chgData name="#SANJANA SHANMUGASUNDARAM#" userId="S::sanj0015@e.ntu.edu.sg::8b99c4c0-51b8-43c3-82c1-e57ea4a55d09" providerId="AD" clId="Web-{5B24446D-5254-2AD4-C1B5-78BAD7D6552C}" dt="2024-04-07T04:26:32.633" v="167"/>
      <pc:docMkLst>
        <pc:docMk/>
      </pc:docMkLst>
      <pc:sldChg chg="modSp">
        <pc:chgData name="#SANJANA SHANMUGASUNDARAM#" userId="S::sanj0015@e.ntu.edu.sg::8b99c4c0-51b8-43c3-82c1-e57ea4a55d09" providerId="AD" clId="Web-{5B24446D-5254-2AD4-C1B5-78BAD7D6552C}" dt="2024-04-07T04:20:23.904" v="11"/>
        <pc:sldMkLst>
          <pc:docMk/>
          <pc:sldMk cId="0" sldId="282"/>
        </pc:sldMkLst>
        <pc:picChg chg="mod modCrop">
          <ac:chgData name="#SANJANA SHANMUGASUNDARAM#" userId="S::sanj0015@e.ntu.edu.sg::8b99c4c0-51b8-43c3-82c1-e57ea4a55d09" providerId="AD" clId="Web-{5B24446D-5254-2AD4-C1B5-78BAD7D6552C}" dt="2024-04-07T04:20:13.419" v="7"/>
          <ac:picMkLst>
            <pc:docMk/>
            <pc:sldMk cId="0" sldId="282"/>
            <ac:picMk id="1026" creationId="{4EA6D91B-9967-716F-33E9-C24785396F36}"/>
          </ac:picMkLst>
        </pc:picChg>
        <pc:picChg chg="mod modCrop">
          <ac:chgData name="#SANJANA SHANMUGASUNDARAM#" userId="S::sanj0015@e.ntu.edu.sg::8b99c4c0-51b8-43c3-82c1-e57ea4a55d09" providerId="AD" clId="Web-{5B24446D-5254-2AD4-C1B5-78BAD7D6552C}" dt="2024-04-07T04:20:23.904" v="11"/>
          <ac:picMkLst>
            <pc:docMk/>
            <pc:sldMk cId="0" sldId="282"/>
            <ac:picMk id="1032" creationId="{4ACB286B-9175-958F-7F68-F0DD10FB34D1}"/>
          </ac:picMkLst>
        </pc:picChg>
        <pc:picChg chg="mod modCrop">
          <ac:chgData name="#SANJANA SHANMUGASUNDARAM#" userId="S::sanj0015@e.ntu.edu.sg::8b99c4c0-51b8-43c3-82c1-e57ea4a55d09" providerId="AD" clId="Web-{5B24446D-5254-2AD4-C1B5-78BAD7D6552C}" dt="2024-04-07T04:20:18.153" v="9"/>
          <ac:picMkLst>
            <pc:docMk/>
            <pc:sldMk cId="0" sldId="282"/>
            <ac:picMk id="1040" creationId="{982028E1-E80B-9740-FE6F-2C5C0D08AF74}"/>
          </ac:picMkLst>
        </pc:picChg>
      </pc:sldChg>
      <pc:sldChg chg="addSp delSp modSp">
        <pc:chgData name="#SANJANA SHANMUGASUNDARAM#" userId="S::sanj0015@e.ntu.edu.sg::8b99c4c0-51b8-43c3-82c1-e57ea4a55d09" providerId="AD" clId="Web-{5B24446D-5254-2AD4-C1B5-78BAD7D6552C}" dt="2024-04-07T04:26:32.633" v="167"/>
        <pc:sldMkLst>
          <pc:docMk/>
          <pc:sldMk cId="885708068" sldId="342"/>
        </pc:sldMkLst>
        <pc:spChg chg="mod">
          <ac:chgData name="#SANJANA SHANMUGASUNDARAM#" userId="S::sanj0015@e.ntu.edu.sg::8b99c4c0-51b8-43c3-82c1-e57ea4a55d09" providerId="AD" clId="Web-{5B24446D-5254-2AD4-C1B5-78BAD7D6552C}" dt="2024-04-07T04:26:32.633" v="167"/>
          <ac:spMkLst>
            <pc:docMk/>
            <pc:sldMk cId="885708068" sldId="342"/>
            <ac:spMk id="2" creationId="{62D9EA79-9CDB-921B-AF59-EEC6D0A4947D}"/>
          </ac:spMkLst>
        </pc:spChg>
        <pc:spChg chg="mod">
          <ac:chgData name="#SANJANA SHANMUGASUNDARAM#" userId="S::sanj0015@e.ntu.edu.sg::8b99c4c0-51b8-43c3-82c1-e57ea4a55d09" providerId="AD" clId="Web-{5B24446D-5254-2AD4-C1B5-78BAD7D6552C}" dt="2024-04-07T04:26:25.914" v="166"/>
          <ac:spMkLst>
            <pc:docMk/>
            <pc:sldMk cId="885708068" sldId="342"/>
            <ac:spMk id="3" creationId="{6B1DB4B3-A71E-E5D5-D95D-646C3E7AC9BF}"/>
          </ac:spMkLst>
        </pc:spChg>
        <pc:spChg chg="mod">
          <ac:chgData name="#SANJANA SHANMUGASUNDARAM#" userId="S::sanj0015@e.ntu.edu.sg::8b99c4c0-51b8-43c3-82c1-e57ea4a55d09" providerId="AD" clId="Web-{5B24446D-5254-2AD4-C1B5-78BAD7D6552C}" dt="2024-04-07T04:24:14.879" v="23" actId="1076"/>
          <ac:spMkLst>
            <pc:docMk/>
            <pc:sldMk cId="885708068" sldId="342"/>
            <ac:spMk id="4" creationId="{3AEB7186-BE75-2563-6D09-52BC8603D833}"/>
          </ac:spMkLst>
        </pc:spChg>
        <pc:grpChg chg="add del">
          <ac:chgData name="#SANJANA SHANMUGASUNDARAM#" userId="S::sanj0015@e.ntu.edu.sg::8b99c4c0-51b8-43c3-82c1-e57ea4a55d09" providerId="AD" clId="Web-{5B24446D-5254-2AD4-C1B5-78BAD7D6552C}" dt="2024-04-07T04:23:55.910" v="17"/>
          <ac:grpSpMkLst>
            <pc:docMk/>
            <pc:sldMk cId="885708068" sldId="342"/>
            <ac:grpSpMk id="63" creationId="{A352416C-92A6-2479-83B6-AA5C28BB0A6F}"/>
          </ac:grpSpMkLst>
        </pc:grpChg>
      </pc:sldChg>
      <pc:sldChg chg="modSp">
        <pc:chgData name="#SANJANA SHANMUGASUNDARAM#" userId="S::sanj0015@e.ntu.edu.sg::8b99c4c0-51b8-43c3-82c1-e57ea4a55d09" providerId="AD" clId="Web-{5B24446D-5254-2AD4-C1B5-78BAD7D6552C}" dt="2024-04-07T04:25:58.429" v="163"/>
        <pc:sldMkLst>
          <pc:docMk/>
          <pc:sldMk cId="376788873" sldId="371"/>
        </pc:sldMkLst>
        <pc:spChg chg="mod">
          <ac:chgData name="#SANJANA SHANMUGASUNDARAM#" userId="S::sanj0015@e.ntu.edu.sg::8b99c4c0-51b8-43c3-82c1-e57ea4a55d09" providerId="AD" clId="Web-{5B24446D-5254-2AD4-C1B5-78BAD7D6552C}" dt="2024-04-07T04:25:58.429" v="154"/>
          <ac:spMkLst>
            <pc:docMk/>
            <pc:sldMk cId="376788873" sldId="371"/>
            <ac:spMk id="10" creationId="{29576B1D-5C4D-2959-709E-6577355E3396}"/>
          </ac:spMkLst>
        </pc:spChg>
        <pc:spChg chg="mod">
          <ac:chgData name="#SANJANA SHANMUGASUNDARAM#" userId="S::sanj0015@e.ntu.edu.sg::8b99c4c0-51b8-43c3-82c1-e57ea4a55d09" providerId="AD" clId="Web-{5B24446D-5254-2AD4-C1B5-78BAD7D6552C}" dt="2024-04-07T04:25:58.429" v="153"/>
          <ac:spMkLst>
            <pc:docMk/>
            <pc:sldMk cId="376788873" sldId="371"/>
            <ac:spMk id="11" creationId="{82963248-857D-4A09-2895-550F82D96F2B}"/>
          </ac:spMkLst>
        </pc:spChg>
        <pc:spChg chg="mod">
          <ac:chgData name="#SANJANA SHANMUGASUNDARAM#" userId="S::sanj0015@e.ntu.edu.sg::8b99c4c0-51b8-43c3-82c1-e57ea4a55d09" providerId="AD" clId="Web-{5B24446D-5254-2AD4-C1B5-78BAD7D6552C}" dt="2024-04-07T04:25:58.429" v="163"/>
          <ac:spMkLst>
            <pc:docMk/>
            <pc:sldMk cId="376788873" sldId="371"/>
            <ac:spMk id="1367" creationId="{B4467CBA-C1F0-4B68-78B6-9570AD7284BA}"/>
          </ac:spMkLst>
        </pc:spChg>
        <pc:spChg chg="mod">
          <ac:chgData name="#SANJANA SHANMUGASUNDARAM#" userId="S::sanj0015@e.ntu.edu.sg::8b99c4c0-51b8-43c3-82c1-e57ea4a55d09" providerId="AD" clId="Web-{5B24446D-5254-2AD4-C1B5-78BAD7D6552C}" dt="2024-04-07T04:25:58.429" v="162"/>
          <ac:spMkLst>
            <pc:docMk/>
            <pc:sldMk cId="376788873" sldId="371"/>
            <ac:spMk id="1369" creationId="{C6FC72F3-0675-1DA4-8753-415860A57D4F}"/>
          </ac:spMkLst>
        </pc:spChg>
        <pc:spChg chg="mod">
          <ac:chgData name="#SANJANA SHANMUGASUNDARAM#" userId="S::sanj0015@e.ntu.edu.sg::8b99c4c0-51b8-43c3-82c1-e57ea4a55d09" providerId="AD" clId="Web-{5B24446D-5254-2AD4-C1B5-78BAD7D6552C}" dt="2024-04-07T04:25:58.429" v="161"/>
          <ac:spMkLst>
            <pc:docMk/>
            <pc:sldMk cId="376788873" sldId="371"/>
            <ac:spMk id="1370" creationId="{DE7D9B48-95DB-EE3F-91ED-38C619874AA9}"/>
          </ac:spMkLst>
        </pc:spChg>
        <pc:spChg chg="mod">
          <ac:chgData name="#SANJANA SHANMUGASUNDARAM#" userId="S::sanj0015@e.ntu.edu.sg::8b99c4c0-51b8-43c3-82c1-e57ea4a55d09" providerId="AD" clId="Web-{5B24446D-5254-2AD4-C1B5-78BAD7D6552C}" dt="2024-04-07T04:25:58.429" v="160"/>
          <ac:spMkLst>
            <pc:docMk/>
            <pc:sldMk cId="376788873" sldId="371"/>
            <ac:spMk id="1372" creationId="{282DDDAC-E6BB-A67F-E590-E523B045CEE8}"/>
          </ac:spMkLst>
        </pc:spChg>
        <pc:spChg chg="mod">
          <ac:chgData name="#SANJANA SHANMUGASUNDARAM#" userId="S::sanj0015@e.ntu.edu.sg::8b99c4c0-51b8-43c3-82c1-e57ea4a55d09" providerId="AD" clId="Web-{5B24446D-5254-2AD4-C1B5-78BAD7D6552C}" dt="2024-04-07T04:25:58.429" v="159"/>
          <ac:spMkLst>
            <pc:docMk/>
            <pc:sldMk cId="376788873" sldId="371"/>
            <ac:spMk id="1373" creationId="{A554D40E-D7C4-8790-2949-FC2340328E37}"/>
          </ac:spMkLst>
        </pc:spChg>
        <pc:spChg chg="mod">
          <ac:chgData name="#SANJANA SHANMUGASUNDARAM#" userId="S::sanj0015@e.ntu.edu.sg::8b99c4c0-51b8-43c3-82c1-e57ea4a55d09" providerId="AD" clId="Web-{5B24446D-5254-2AD4-C1B5-78BAD7D6552C}" dt="2024-04-07T04:25:58.429" v="158"/>
          <ac:spMkLst>
            <pc:docMk/>
            <pc:sldMk cId="376788873" sldId="371"/>
            <ac:spMk id="1375" creationId="{55157D64-0F79-7FB8-506F-31538FB44E5D}"/>
          </ac:spMkLst>
        </pc:spChg>
        <pc:spChg chg="mod">
          <ac:chgData name="#SANJANA SHANMUGASUNDARAM#" userId="S::sanj0015@e.ntu.edu.sg::8b99c4c0-51b8-43c3-82c1-e57ea4a55d09" providerId="AD" clId="Web-{5B24446D-5254-2AD4-C1B5-78BAD7D6552C}" dt="2024-04-07T04:25:58.429" v="157"/>
          <ac:spMkLst>
            <pc:docMk/>
            <pc:sldMk cId="376788873" sldId="371"/>
            <ac:spMk id="1376" creationId="{D7C192F4-8B5F-A8BC-ACB1-95182D4F3B1C}"/>
          </ac:spMkLst>
        </pc:spChg>
        <pc:spChg chg="mod">
          <ac:chgData name="#SANJANA SHANMUGASUNDARAM#" userId="S::sanj0015@e.ntu.edu.sg::8b99c4c0-51b8-43c3-82c1-e57ea4a55d09" providerId="AD" clId="Web-{5B24446D-5254-2AD4-C1B5-78BAD7D6552C}" dt="2024-04-07T04:25:58.429" v="156"/>
          <ac:spMkLst>
            <pc:docMk/>
            <pc:sldMk cId="376788873" sldId="371"/>
            <ac:spMk id="1379" creationId="{1CDDA27C-5E2D-C876-C9C9-E723EE232F59}"/>
          </ac:spMkLst>
        </pc:spChg>
        <pc:spChg chg="mod">
          <ac:chgData name="#SANJANA SHANMUGASUNDARAM#" userId="S::sanj0015@e.ntu.edu.sg::8b99c4c0-51b8-43c3-82c1-e57ea4a55d09" providerId="AD" clId="Web-{5B24446D-5254-2AD4-C1B5-78BAD7D6552C}" dt="2024-04-07T04:25:58.429" v="155"/>
          <ac:spMkLst>
            <pc:docMk/>
            <pc:sldMk cId="376788873" sldId="371"/>
            <ac:spMk id="1380" creationId="{1C621FAB-000B-0359-8FB4-95F235312DED}"/>
          </ac:spMkLst>
        </pc:spChg>
      </pc:sldChg>
      <pc:sldChg chg="modSp">
        <pc:chgData name="#SANJANA SHANMUGASUNDARAM#" userId="S::sanj0015@e.ntu.edu.sg::8b99c4c0-51b8-43c3-82c1-e57ea4a55d09" providerId="AD" clId="Web-{5B24446D-5254-2AD4-C1B5-78BAD7D6552C}" dt="2024-04-07T04:19:42.418" v="5" actId="1076"/>
        <pc:sldMkLst>
          <pc:docMk/>
          <pc:sldMk cId="706863435" sldId="372"/>
        </pc:sldMkLst>
        <pc:spChg chg="mod">
          <ac:chgData name="#SANJANA SHANMUGASUNDARAM#" userId="S::sanj0015@e.ntu.edu.sg::8b99c4c0-51b8-43c3-82c1-e57ea4a55d09" providerId="AD" clId="Web-{5B24446D-5254-2AD4-C1B5-78BAD7D6552C}" dt="2024-04-07T04:19:42.418" v="5" actId="1076"/>
          <ac:spMkLst>
            <pc:docMk/>
            <pc:sldMk cId="706863435" sldId="372"/>
            <ac:spMk id="1393" creationId="{E67C5B12-5E06-2912-7068-4D9FF8D856A7}"/>
          </ac:spMkLst>
        </pc:spChg>
      </pc:sldChg>
    </pc:docChg>
  </pc:docChgLst>
  <pc:docChgLst>
    <pc:chgData name="#RACHEL TAN MIN ZHI#" userId="S::rach0121@e.ntu.edu.sg::ff82ead4-44f9-4c07-a943-3e72dc4d87c8" providerId="AD" clId="Web-{7DA7D002-4172-9489-1BFC-FAF0695B924A}"/>
    <pc:docChg chg="addSld delSld modSld sldOrd">
      <pc:chgData name="#RACHEL TAN MIN ZHI#" userId="S::rach0121@e.ntu.edu.sg::ff82ead4-44f9-4c07-a943-3e72dc4d87c8" providerId="AD" clId="Web-{7DA7D002-4172-9489-1BFC-FAF0695B924A}" dt="2024-04-04T05:34:55.768" v="349" actId="20577"/>
      <pc:docMkLst>
        <pc:docMk/>
      </pc:docMkLst>
      <pc:sldChg chg="addSp delSp modSp new ord addAnim">
        <pc:chgData name="#RACHEL TAN MIN ZHI#" userId="S::rach0121@e.ntu.edu.sg::ff82ead4-44f9-4c07-a943-3e72dc4d87c8" providerId="AD" clId="Web-{7DA7D002-4172-9489-1BFC-FAF0695B924A}" dt="2024-04-04T05:30:46.540" v="135" actId="14100"/>
        <pc:sldMkLst>
          <pc:docMk/>
          <pc:sldMk cId="885708068" sldId="342"/>
        </pc:sldMkLst>
        <pc:spChg chg="mod">
          <ac:chgData name="#RACHEL TAN MIN ZHI#" userId="S::rach0121@e.ntu.edu.sg::ff82ead4-44f9-4c07-a943-3e72dc4d87c8" providerId="AD" clId="Web-{7DA7D002-4172-9489-1BFC-FAF0695B924A}" dt="2024-04-04T05:26:33.969" v="78" actId="14100"/>
          <ac:spMkLst>
            <pc:docMk/>
            <pc:sldMk cId="885708068" sldId="342"/>
            <ac:spMk id="2" creationId="{62D9EA79-9CDB-921B-AF59-EEC6D0A4947D}"/>
          </ac:spMkLst>
        </pc:spChg>
        <pc:spChg chg="del">
          <ac:chgData name="#RACHEL TAN MIN ZHI#" userId="S::rach0121@e.ntu.edu.sg::ff82ead4-44f9-4c07-a943-3e72dc4d87c8" providerId="AD" clId="Web-{7DA7D002-4172-9489-1BFC-FAF0695B924A}" dt="2024-04-04T05:25:32.842" v="50"/>
          <ac:spMkLst>
            <pc:docMk/>
            <pc:sldMk cId="885708068" sldId="342"/>
            <ac:spMk id="3" creationId="{BE489D5E-4C5D-BA63-A7EF-49990F7F91A6}"/>
          </ac:spMkLst>
        </pc:spChg>
        <pc:spChg chg="mod">
          <ac:chgData name="#RACHEL TAN MIN ZHI#" userId="S::rach0121@e.ntu.edu.sg::ff82ead4-44f9-4c07-a943-3e72dc4d87c8" providerId="AD" clId="Web-{7DA7D002-4172-9489-1BFC-FAF0695B924A}" dt="2024-04-04T05:26:23.688" v="75" actId="20577"/>
          <ac:spMkLst>
            <pc:docMk/>
            <pc:sldMk cId="885708068" sldId="342"/>
            <ac:spMk id="4" creationId="{3AEB7186-BE75-2563-6D09-52BC8603D833}"/>
          </ac:spMkLst>
        </pc:spChg>
        <pc:spChg chg="add">
          <ac:chgData name="#RACHEL TAN MIN ZHI#" userId="S::rach0121@e.ntu.edu.sg::ff82ead4-44f9-4c07-a943-3e72dc4d87c8" providerId="AD" clId="Web-{7DA7D002-4172-9489-1BFC-FAF0695B924A}" dt="2024-04-04T05:26:49.735" v="81"/>
          <ac:spMkLst>
            <pc:docMk/>
            <pc:sldMk cId="885708068" sldId="342"/>
            <ac:spMk id="38" creationId="{BFA6216D-8B49-5D80-67CA-0842B2EFC044}"/>
          </ac:spMkLst>
        </pc:spChg>
        <pc:spChg chg="add">
          <ac:chgData name="#RACHEL TAN MIN ZHI#" userId="S::rach0121@e.ntu.edu.sg::ff82ead4-44f9-4c07-a943-3e72dc4d87c8" providerId="AD" clId="Web-{7DA7D002-4172-9489-1BFC-FAF0695B924A}" dt="2024-04-04T05:26:49.892" v="82"/>
          <ac:spMkLst>
            <pc:docMk/>
            <pc:sldMk cId="885708068" sldId="342"/>
            <ac:spMk id="40" creationId="{5A2154FC-916B-9EF8-AEDA-EBBCC17BD7D8}"/>
          </ac:spMkLst>
        </pc:spChg>
        <pc:spChg chg="add">
          <ac:chgData name="#RACHEL TAN MIN ZHI#" userId="S::rach0121@e.ntu.edu.sg::ff82ead4-44f9-4c07-a943-3e72dc4d87c8" providerId="AD" clId="Web-{7DA7D002-4172-9489-1BFC-FAF0695B924A}" dt="2024-04-04T05:26:50.032" v="83"/>
          <ac:spMkLst>
            <pc:docMk/>
            <pc:sldMk cId="885708068" sldId="342"/>
            <ac:spMk id="42" creationId="{372928A9-48EA-9762-9495-9FE6BDC61E65}"/>
          </ac:spMkLst>
        </pc:spChg>
        <pc:spChg chg="add">
          <ac:chgData name="#RACHEL TAN MIN ZHI#" userId="S::rach0121@e.ntu.edu.sg::ff82ead4-44f9-4c07-a943-3e72dc4d87c8" providerId="AD" clId="Web-{7DA7D002-4172-9489-1BFC-FAF0695B924A}" dt="2024-04-04T05:26:50.173" v="84"/>
          <ac:spMkLst>
            <pc:docMk/>
            <pc:sldMk cId="885708068" sldId="342"/>
            <ac:spMk id="44" creationId="{D82B32C8-C85D-8E2E-BD9F-8E150AF8DF1E}"/>
          </ac:spMkLst>
        </pc:spChg>
        <pc:spChg chg="add">
          <ac:chgData name="#RACHEL TAN MIN ZHI#" userId="S::rach0121@e.ntu.edu.sg::ff82ead4-44f9-4c07-a943-3e72dc4d87c8" providerId="AD" clId="Web-{7DA7D002-4172-9489-1BFC-FAF0695B924A}" dt="2024-04-04T05:26:50.329" v="85"/>
          <ac:spMkLst>
            <pc:docMk/>
            <pc:sldMk cId="885708068" sldId="342"/>
            <ac:spMk id="46" creationId="{1CA5C234-6B82-F25C-C9C3-DD486BA1EA09}"/>
          </ac:spMkLst>
        </pc:spChg>
        <pc:spChg chg="add">
          <ac:chgData name="#RACHEL TAN MIN ZHI#" userId="S::rach0121@e.ntu.edu.sg::ff82ead4-44f9-4c07-a943-3e72dc4d87c8" providerId="AD" clId="Web-{7DA7D002-4172-9489-1BFC-FAF0695B924A}" dt="2024-04-04T05:26:50.470" v="86"/>
          <ac:spMkLst>
            <pc:docMk/>
            <pc:sldMk cId="885708068" sldId="342"/>
            <ac:spMk id="48" creationId="{498BB205-DA85-3FFF-421D-734055F4A323}"/>
          </ac:spMkLst>
        </pc:spChg>
        <pc:spChg chg="add">
          <ac:chgData name="#RACHEL TAN MIN ZHI#" userId="S::rach0121@e.ntu.edu.sg::ff82ead4-44f9-4c07-a943-3e72dc4d87c8" providerId="AD" clId="Web-{7DA7D002-4172-9489-1BFC-FAF0695B924A}" dt="2024-04-04T05:26:50.610" v="87"/>
          <ac:spMkLst>
            <pc:docMk/>
            <pc:sldMk cId="885708068" sldId="342"/>
            <ac:spMk id="50" creationId="{B5A3F950-86AC-51B3-0BDA-1B0CFC5E8FB6}"/>
          </ac:spMkLst>
        </pc:spChg>
        <pc:spChg chg="mod">
          <ac:chgData name="#RACHEL TAN MIN ZHI#" userId="S::rach0121@e.ntu.edu.sg::ff82ead4-44f9-4c07-a943-3e72dc4d87c8" providerId="AD" clId="Web-{7DA7D002-4172-9489-1BFC-FAF0695B924A}" dt="2024-04-04T05:30:46.540" v="135" actId="14100"/>
          <ac:spMkLst>
            <pc:docMk/>
            <pc:sldMk cId="885708068" sldId="342"/>
            <ac:spMk id="52" creationId="{E2EC852F-9CF0-692A-D26E-B1BFFC10B3B6}"/>
          </ac:spMkLst>
        </pc:spChg>
        <pc:spChg chg="mod">
          <ac:chgData name="#RACHEL TAN MIN ZHI#" userId="S::rach0121@e.ntu.edu.sg::ff82ead4-44f9-4c07-a943-3e72dc4d87c8" providerId="AD" clId="Web-{7DA7D002-4172-9489-1BFC-FAF0695B924A}" dt="2024-04-04T05:30:34.524" v="132" actId="20577"/>
          <ac:spMkLst>
            <pc:docMk/>
            <pc:sldMk cId="885708068" sldId="342"/>
            <ac:spMk id="53" creationId="{C9AB46DA-EC67-547E-1209-9556455B2F20}"/>
          </ac:spMkLst>
        </pc:spChg>
        <pc:spChg chg="add">
          <ac:chgData name="#RACHEL TAN MIN ZHI#" userId="S::rach0121@e.ntu.edu.sg::ff82ead4-44f9-4c07-a943-3e72dc4d87c8" providerId="AD" clId="Web-{7DA7D002-4172-9489-1BFC-FAF0695B924A}" dt="2024-04-04T05:26:50.938" v="89"/>
          <ac:spMkLst>
            <pc:docMk/>
            <pc:sldMk cId="885708068" sldId="342"/>
            <ac:spMk id="65" creationId="{C2F3B0AA-8F13-AA18-D47B-2A17610AFB19}"/>
          </ac:spMkLst>
        </pc:spChg>
        <pc:grpChg chg="add">
          <ac:chgData name="#RACHEL TAN MIN ZHI#" userId="S::rach0121@e.ntu.edu.sg::ff82ead4-44f9-4c07-a943-3e72dc4d87c8" providerId="AD" clId="Web-{7DA7D002-4172-9489-1BFC-FAF0695B924A}" dt="2024-04-04T05:26:49.438" v="79"/>
          <ac:grpSpMkLst>
            <pc:docMk/>
            <pc:sldMk cId="885708068" sldId="342"/>
            <ac:grpSpMk id="34" creationId="{8C4A7E47-9D96-4219-F571-3099352B3553}"/>
          </ac:grpSpMkLst>
        </pc:grpChg>
        <pc:grpChg chg="add">
          <ac:chgData name="#RACHEL TAN MIN ZHI#" userId="S::rach0121@e.ntu.edu.sg::ff82ead4-44f9-4c07-a943-3e72dc4d87c8" providerId="AD" clId="Web-{7DA7D002-4172-9489-1BFC-FAF0695B924A}" dt="2024-04-04T05:26:50.782" v="88"/>
          <ac:grpSpMkLst>
            <pc:docMk/>
            <pc:sldMk cId="885708068" sldId="342"/>
            <ac:grpSpMk id="63" creationId="{A352416C-92A6-2479-83B6-AA5C28BB0A6F}"/>
          </ac:grpSpMkLst>
        </pc:grpChg>
        <pc:picChg chg="add">
          <ac:chgData name="#RACHEL TAN MIN ZHI#" userId="S::rach0121@e.ntu.edu.sg::ff82ead4-44f9-4c07-a943-3e72dc4d87c8" providerId="AD" clId="Web-{7DA7D002-4172-9489-1BFC-FAF0695B924A}" dt="2024-04-04T05:26:49.595" v="80"/>
          <ac:picMkLst>
            <pc:docMk/>
            <pc:sldMk cId="885708068" sldId="342"/>
            <ac:picMk id="36" creationId="{698DED6D-B83A-0C22-73AB-8D7CB8158236}"/>
          </ac:picMkLst>
        </pc:picChg>
      </pc:sldChg>
      <pc:sldChg chg="modSp new">
        <pc:chgData name="#RACHEL TAN MIN ZHI#" userId="S::rach0121@e.ntu.edu.sg::ff82ead4-44f9-4c07-a943-3e72dc4d87c8" providerId="AD" clId="Web-{7DA7D002-4172-9489-1BFC-FAF0695B924A}" dt="2024-04-04T05:31:17.994" v="149" actId="20577"/>
        <pc:sldMkLst>
          <pc:docMk/>
          <pc:sldMk cId="1405030194" sldId="343"/>
        </pc:sldMkLst>
        <pc:spChg chg="mod">
          <ac:chgData name="#RACHEL TAN MIN ZHI#" userId="S::rach0121@e.ntu.edu.sg::ff82ead4-44f9-4c07-a943-3e72dc4d87c8" providerId="AD" clId="Web-{7DA7D002-4172-9489-1BFC-FAF0695B924A}" dt="2024-04-04T05:31:17.994" v="149" actId="20577"/>
          <ac:spMkLst>
            <pc:docMk/>
            <pc:sldMk cId="1405030194" sldId="343"/>
            <ac:spMk id="2" creationId="{975E5609-4AA2-D4CD-E7C1-72E8B83E7240}"/>
          </ac:spMkLst>
        </pc:spChg>
      </pc:sldChg>
      <pc:sldChg chg="modSp add replId">
        <pc:chgData name="#RACHEL TAN MIN ZHI#" userId="S::rach0121@e.ntu.edu.sg::ff82ead4-44f9-4c07-a943-3e72dc4d87c8" providerId="AD" clId="Web-{7DA7D002-4172-9489-1BFC-FAF0695B924A}" dt="2024-04-04T05:31:26.339" v="160" actId="20577"/>
        <pc:sldMkLst>
          <pc:docMk/>
          <pc:sldMk cId="3287961600" sldId="344"/>
        </pc:sldMkLst>
        <pc:spChg chg="mod">
          <ac:chgData name="#RACHEL TAN MIN ZHI#" userId="S::rach0121@e.ntu.edu.sg::ff82ead4-44f9-4c07-a943-3e72dc4d87c8" providerId="AD" clId="Web-{7DA7D002-4172-9489-1BFC-FAF0695B924A}" dt="2024-04-04T05:31:26.339" v="160" actId="20577"/>
          <ac:spMkLst>
            <pc:docMk/>
            <pc:sldMk cId="3287961600" sldId="344"/>
            <ac:spMk id="2" creationId="{975E5609-4AA2-D4CD-E7C1-72E8B83E7240}"/>
          </ac:spMkLst>
        </pc:spChg>
      </pc:sldChg>
      <pc:sldChg chg="modSp add replId">
        <pc:chgData name="#RACHEL TAN MIN ZHI#" userId="S::rach0121@e.ntu.edu.sg::ff82ead4-44f9-4c07-a943-3e72dc4d87c8" providerId="AD" clId="Web-{7DA7D002-4172-9489-1BFC-FAF0695B924A}" dt="2024-04-04T05:31:38.683" v="176" actId="20577"/>
        <pc:sldMkLst>
          <pc:docMk/>
          <pc:sldMk cId="1922143416" sldId="345"/>
        </pc:sldMkLst>
        <pc:spChg chg="mod">
          <ac:chgData name="#RACHEL TAN MIN ZHI#" userId="S::rach0121@e.ntu.edu.sg::ff82ead4-44f9-4c07-a943-3e72dc4d87c8" providerId="AD" clId="Web-{7DA7D002-4172-9489-1BFC-FAF0695B924A}" dt="2024-04-04T05:31:38.683" v="176" actId="20577"/>
          <ac:spMkLst>
            <pc:docMk/>
            <pc:sldMk cId="1922143416" sldId="345"/>
            <ac:spMk id="2" creationId="{975E5609-4AA2-D4CD-E7C1-72E8B83E7240}"/>
          </ac:spMkLst>
        </pc:spChg>
      </pc:sldChg>
      <pc:sldChg chg="modSp add replId">
        <pc:chgData name="#RACHEL TAN MIN ZHI#" userId="S::rach0121@e.ntu.edu.sg::ff82ead4-44f9-4c07-a943-3e72dc4d87c8" providerId="AD" clId="Web-{7DA7D002-4172-9489-1BFC-FAF0695B924A}" dt="2024-04-04T05:31:51.199" v="186" actId="20577"/>
        <pc:sldMkLst>
          <pc:docMk/>
          <pc:sldMk cId="2242303799" sldId="346"/>
        </pc:sldMkLst>
        <pc:spChg chg="mod">
          <ac:chgData name="#RACHEL TAN MIN ZHI#" userId="S::rach0121@e.ntu.edu.sg::ff82ead4-44f9-4c07-a943-3e72dc4d87c8" providerId="AD" clId="Web-{7DA7D002-4172-9489-1BFC-FAF0695B924A}" dt="2024-04-04T05:31:51.199" v="186" actId="20577"/>
          <ac:spMkLst>
            <pc:docMk/>
            <pc:sldMk cId="2242303799" sldId="346"/>
            <ac:spMk id="2" creationId="{975E5609-4AA2-D4CD-E7C1-72E8B83E7240}"/>
          </ac:spMkLst>
        </pc:spChg>
      </pc:sldChg>
      <pc:sldChg chg="modSp add replId">
        <pc:chgData name="#RACHEL TAN MIN ZHI#" userId="S::rach0121@e.ntu.edu.sg::ff82ead4-44f9-4c07-a943-3e72dc4d87c8" providerId="AD" clId="Web-{7DA7D002-4172-9489-1BFC-FAF0695B924A}" dt="2024-04-04T05:31:58.527" v="189" actId="20577"/>
        <pc:sldMkLst>
          <pc:docMk/>
          <pc:sldMk cId="94675338" sldId="347"/>
        </pc:sldMkLst>
        <pc:spChg chg="mod">
          <ac:chgData name="#RACHEL TAN MIN ZHI#" userId="S::rach0121@e.ntu.edu.sg::ff82ead4-44f9-4c07-a943-3e72dc4d87c8" providerId="AD" clId="Web-{7DA7D002-4172-9489-1BFC-FAF0695B924A}" dt="2024-04-04T05:31:58.527" v="189" actId="20577"/>
          <ac:spMkLst>
            <pc:docMk/>
            <pc:sldMk cId="94675338" sldId="347"/>
            <ac:spMk id="2" creationId="{975E5609-4AA2-D4CD-E7C1-72E8B83E7240}"/>
          </ac:spMkLst>
        </pc:spChg>
      </pc:sldChg>
      <pc:sldChg chg="modSp add replId">
        <pc:chgData name="#RACHEL TAN MIN ZHI#" userId="S::rach0121@e.ntu.edu.sg::ff82ead4-44f9-4c07-a943-3e72dc4d87c8" providerId="AD" clId="Web-{7DA7D002-4172-9489-1BFC-FAF0695B924A}" dt="2024-04-04T05:32:10.043" v="207" actId="20577"/>
        <pc:sldMkLst>
          <pc:docMk/>
          <pc:sldMk cId="2641114758" sldId="348"/>
        </pc:sldMkLst>
        <pc:spChg chg="mod">
          <ac:chgData name="#RACHEL TAN MIN ZHI#" userId="S::rach0121@e.ntu.edu.sg::ff82ead4-44f9-4c07-a943-3e72dc4d87c8" providerId="AD" clId="Web-{7DA7D002-4172-9489-1BFC-FAF0695B924A}" dt="2024-04-04T05:32:10.043" v="207" actId="20577"/>
          <ac:spMkLst>
            <pc:docMk/>
            <pc:sldMk cId="2641114758" sldId="348"/>
            <ac:spMk id="2" creationId="{975E5609-4AA2-D4CD-E7C1-72E8B83E7240}"/>
          </ac:spMkLst>
        </pc:spChg>
      </pc:sldChg>
      <pc:sldChg chg="modSp add replId">
        <pc:chgData name="#RACHEL TAN MIN ZHI#" userId="S::rach0121@e.ntu.edu.sg::ff82ead4-44f9-4c07-a943-3e72dc4d87c8" providerId="AD" clId="Web-{7DA7D002-4172-9489-1BFC-FAF0695B924A}" dt="2024-04-04T05:33:40.702" v="281" actId="20577"/>
        <pc:sldMkLst>
          <pc:docMk/>
          <pc:sldMk cId="4259543449" sldId="349"/>
        </pc:sldMkLst>
        <pc:spChg chg="mod">
          <ac:chgData name="#RACHEL TAN MIN ZHI#" userId="S::rach0121@e.ntu.edu.sg::ff82ead4-44f9-4c07-a943-3e72dc4d87c8" providerId="AD" clId="Web-{7DA7D002-4172-9489-1BFC-FAF0695B924A}" dt="2024-04-04T05:33:40.702" v="281" actId="20577"/>
          <ac:spMkLst>
            <pc:docMk/>
            <pc:sldMk cId="4259543449" sldId="349"/>
            <ac:spMk id="2" creationId="{975E5609-4AA2-D4CD-E7C1-72E8B83E7240}"/>
          </ac:spMkLst>
        </pc:spChg>
      </pc:sldChg>
      <pc:sldChg chg="delSp modSp new">
        <pc:chgData name="#RACHEL TAN MIN ZHI#" userId="S::rach0121@e.ntu.edu.sg::ff82ead4-44f9-4c07-a943-3e72dc4d87c8" providerId="AD" clId="Web-{7DA7D002-4172-9489-1BFC-FAF0695B924A}" dt="2024-04-04T05:32:39.513" v="233" actId="14100"/>
        <pc:sldMkLst>
          <pc:docMk/>
          <pc:sldMk cId="3647074383" sldId="350"/>
        </pc:sldMkLst>
        <pc:spChg chg="mod">
          <ac:chgData name="#RACHEL TAN MIN ZHI#" userId="S::rach0121@e.ntu.edu.sg::ff82ead4-44f9-4c07-a943-3e72dc4d87c8" providerId="AD" clId="Web-{7DA7D002-4172-9489-1BFC-FAF0695B924A}" dt="2024-04-04T05:32:39.513" v="233" actId="14100"/>
          <ac:spMkLst>
            <pc:docMk/>
            <pc:sldMk cId="3647074383" sldId="350"/>
            <ac:spMk id="2" creationId="{1A01131E-1C8C-5AAB-1271-2104F6459E37}"/>
          </ac:spMkLst>
        </pc:spChg>
        <pc:spChg chg="del">
          <ac:chgData name="#RACHEL TAN MIN ZHI#" userId="S::rach0121@e.ntu.edu.sg::ff82ead4-44f9-4c07-a943-3e72dc4d87c8" providerId="AD" clId="Web-{7DA7D002-4172-9489-1BFC-FAF0695B924A}" dt="2024-04-04T05:32:34.044" v="231"/>
          <ac:spMkLst>
            <pc:docMk/>
            <pc:sldMk cId="3647074383" sldId="350"/>
            <ac:spMk id="3" creationId="{82164DE2-648A-7F8A-BC98-A69E86A4D7BC}"/>
          </ac:spMkLst>
        </pc:spChg>
      </pc:sldChg>
      <pc:sldChg chg="modSp add replId">
        <pc:chgData name="#RACHEL TAN MIN ZHI#" userId="S::rach0121@e.ntu.edu.sg::ff82ead4-44f9-4c07-a943-3e72dc4d87c8" providerId="AD" clId="Web-{7DA7D002-4172-9489-1BFC-FAF0695B924A}" dt="2024-04-04T05:32:58.107" v="256" actId="20577"/>
        <pc:sldMkLst>
          <pc:docMk/>
          <pc:sldMk cId="3007107524" sldId="351"/>
        </pc:sldMkLst>
        <pc:spChg chg="mod">
          <ac:chgData name="#RACHEL TAN MIN ZHI#" userId="S::rach0121@e.ntu.edu.sg::ff82ead4-44f9-4c07-a943-3e72dc4d87c8" providerId="AD" clId="Web-{7DA7D002-4172-9489-1BFC-FAF0695B924A}" dt="2024-04-04T05:32:58.107" v="256" actId="20577"/>
          <ac:spMkLst>
            <pc:docMk/>
            <pc:sldMk cId="3007107524" sldId="351"/>
            <ac:spMk id="2" creationId="{975E5609-4AA2-D4CD-E7C1-72E8B83E7240}"/>
          </ac:spMkLst>
        </pc:spChg>
      </pc:sldChg>
      <pc:sldChg chg="modSp add replId">
        <pc:chgData name="#RACHEL TAN MIN ZHI#" userId="S::rach0121@e.ntu.edu.sg::ff82ead4-44f9-4c07-a943-3e72dc4d87c8" providerId="AD" clId="Web-{7DA7D002-4172-9489-1BFC-FAF0695B924A}" dt="2024-04-04T05:33:20.139" v="265" actId="20577"/>
        <pc:sldMkLst>
          <pc:docMk/>
          <pc:sldMk cId="1098202205" sldId="352"/>
        </pc:sldMkLst>
        <pc:spChg chg="mod">
          <ac:chgData name="#RACHEL TAN MIN ZHI#" userId="S::rach0121@e.ntu.edu.sg::ff82ead4-44f9-4c07-a943-3e72dc4d87c8" providerId="AD" clId="Web-{7DA7D002-4172-9489-1BFC-FAF0695B924A}" dt="2024-04-04T05:33:20.139" v="265" actId="20577"/>
          <ac:spMkLst>
            <pc:docMk/>
            <pc:sldMk cId="1098202205" sldId="352"/>
            <ac:spMk id="2" creationId="{975E5609-4AA2-D4CD-E7C1-72E8B83E7240}"/>
          </ac:spMkLst>
        </pc:spChg>
      </pc:sldChg>
      <pc:sldChg chg="add replId">
        <pc:chgData name="#RACHEL TAN MIN ZHI#" userId="S::rach0121@e.ntu.edu.sg::ff82ead4-44f9-4c07-a943-3e72dc4d87c8" providerId="AD" clId="Web-{7DA7D002-4172-9489-1BFC-FAF0695B924A}" dt="2024-04-04T05:33:25.499" v="266"/>
        <pc:sldMkLst>
          <pc:docMk/>
          <pc:sldMk cId="675042221" sldId="353"/>
        </pc:sldMkLst>
      </pc:sldChg>
      <pc:sldChg chg="add replId">
        <pc:chgData name="#RACHEL TAN MIN ZHI#" userId="S::rach0121@e.ntu.edu.sg::ff82ead4-44f9-4c07-a943-3e72dc4d87c8" providerId="AD" clId="Web-{7DA7D002-4172-9489-1BFC-FAF0695B924A}" dt="2024-04-04T05:33:25.546" v="267"/>
        <pc:sldMkLst>
          <pc:docMk/>
          <pc:sldMk cId="2460526022" sldId="354"/>
        </pc:sldMkLst>
      </pc:sldChg>
      <pc:sldChg chg="modSp add replId">
        <pc:chgData name="#RACHEL TAN MIN ZHI#" userId="S::rach0121@e.ntu.edu.sg::ff82ead4-44f9-4c07-a943-3e72dc4d87c8" providerId="AD" clId="Web-{7DA7D002-4172-9489-1BFC-FAF0695B924A}" dt="2024-04-04T05:33:37.265" v="279" actId="20577"/>
        <pc:sldMkLst>
          <pc:docMk/>
          <pc:sldMk cId="3825353814" sldId="355"/>
        </pc:sldMkLst>
        <pc:spChg chg="mod">
          <ac:chgData name="#RACHEL TAN MIN ZHI#" userId="S::rach0121@e.ntu.edu.sg::ff82ead4-44f9-4c07-a943-3e72dc4d87c8" providerId="AD" clId="Web-{7DA7D002-4172-9489-1BFC-FAF0695B924A}" dt="2024-04-04T05:33:37.265" v="279" actId="20577"/>
          <ac:spMkLst>
            <pc:docMk/>
            <pc:sldMk cId="3825353814" sldId="355"/>
            <ac:spMk id="2" creationId="{975E5609-4AA2-D4CD-E7C1-72E8B83E7240}"/>
          </ac:spMkLst>
        </pc:spChg>
      </pc:sldChg>
      <pc:sldChg chg="add del replId">
        <pc:chgData name="#RACHEL TAN MIN ZHI#" userId="S::rach0121@e.ntu.edu.sg::ff82ead4-44f9-4c07-a943-3e72dc4d87c8" providerId="AD" clId="Web-{7DA7D002-4172-9489-1BFC-FAF0695B924A}" dt="2024-04-04T05:33:30.202" v="272"/>
        <pc:sldMkLst>
          <pc:docMk/>
          <pc:sldMk cId="3223032656" sldId="356"/>
        </pc:sldMkLst>
      </pc:sldChg>
      <pc:sldChg chg="add replId">
        <pc:chgData name="#RACHEL TAN MIN ZHI#" userId="S::rach0121@e.ntu.edu.sg::ff82ead4-44f9-4c07-a943-3e72dc4d87c8" providerId="AD" clId="Web-{7DA7D002-4172-9489-1BFC-FAF0695B924A}" dt="2024-04-04T05:33:26.905" v="270"/>
        <pc:sldMkLst>
          <pc:docMk/>
          <pc:sldMk cId="2350516162" sldId="357"/>
        </pc:sldMkLst>
      </pc:sldChg>
      <pc:sldChg chg="modSp add replId">
        <pc:chgData name="#RACHEL TAN MIN ZHI#" userId="S::rach0121@e.ntu.edu.sg::ff82ead4-44f9-4c07-a943-3e72dc4d87c8" providerId="AD" clId="Web-{7DA7D002-4172-9489-1BFC-FAF0695B924A}" dt="2024-04-04T05:33:51.187" v="300" actId="20577"/>
        <pc:sldMkLst>
          <pc:docMk/>
          <pc:sldMk cId="2363335313" sldId="358"/>
        </pc:sldMkLst>
        <pc:spChg chg="mod">
          <ac:chgData name="#RACHEL TAN MIN ZHI#" userId="S::rach0121@e.ntu.edu.sg::ff82ead4-44f9-4c07-a943-3e72dc4d87c8" providerId="AD" clId="Web-{7DA7D002-4172-9489-1BFC-FAF0695B924A}" dt="2024-04-04T05:33:51.187" v="300" actId="20577"/>
          <ac:spMkLst>
            <pc:docMk/>
            <pc:sldMk cId="2363335313" sldId="358"/>
            <ac:spMk id="2" creationId="{975E5609-4AA2-D4CD-E7C1-72E8B83E7240}"/>
          </ac:spMkLst>
        </pc:spChg>
      </pc:sldChg>
      <pc:sldChg chg="modSp add replId">
        <pc:chgData name="#RACHEL TAN MIN ZHI#" userId="S::rach0121@e.ntu.edu.sg::ff82ead4-44f9-4c07-a943-3e72dc4d87c8" providerId="AD" clId="Web-{7DA7D002-4172-9489-1BFC-FAF0695B924A}" dt="2024-04-04T05:34:01.984" v="309" actId="20577"/>
        <pc:sldMkLst>
          <pc:docMk/>
          <pc:sldMk cId="2799340607" sldId="359"/>
        </pc:sldMkLst>
        <pc:spChg chg="mod">
          <ac:chgData name="#RACHEL TAN MIN ZHI#" userId="S::rach0121@e.ntu.edu.sg::ff82ead4-44f9-4c07-a943-3e72dc4d87c8" providerId="AD" clId="Web-{7DA7D002-4172-9489-1BFC-FAF0695B924A}" dt="2024-04-04T05:34:01.984" v="309" actId="20577"/>
          <ac:spMkLst>
            <pc:docMk/>
            <pc:sldMk cId="2799340607" sldId="359"/>
            <ac:spMk id="2" creationId="{975E5609-4AA2-D4CD-E7C1-72E8B83E7240}"/>
          </ac:spMkLst>
        </pc:spChg>
      </pc:sldChg>
      <pc:sldChg chg="modSp add replId">
        <pc:chgData name="#RACHEL TAN MIN ZHI#" userId="S::rach0121@e.ntu.edu.sg::ff82ead4-44f9-4c07-a943-3e72dc4d87c8" providerId="AD" clId="Web-{7DA7D002-4172-9489-1BFC-FAF0695B924A}" dt="2024-04-04T05:34:55.768" v="349" actId="20577"/>
        <pc:sldMkLst>
          <pc:docMk/>
          <pc:sldMk cId="668251327" sldId="360"/>
        </pc:sldMkLst>
        <pc:spChg chg="mod">
          <ac:chgData name="#RACHEL TAN MIN ZHI#" userId="S::rach0121@e.ntu.edu.sg::ff82ead4-44f9-4c07-a943-3e72dc4d87c8" providerId="AD" clId="Web-{7DA7D002-4172-9489-1BFC-FAF0695B924A}" dt="2024-04-04T05:34:55.768" v="349" actId="20577"/>
          <ac:spMkLst>
            <pc:docMk/>
            <pc:sldMk cId="668251327" sldId="360"/>
            <ac:spMk id="2" creationId="{975E5609-4AA2-D4CD-E7C1-72E8B83E724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15:57.00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0,'10'11,"15"21,-2-1,-11-18,24 22,-17-18,-9-7,23 15,-22-17,-1 1,1 0,8 10,-12-12,12 11,-10-9,0 0,0 0,7 12,-10-14,-1-1,1 1,8 6,-9-8,1 2,1 0,7 12,-9-11,1-1,0 0,9 9,-2-3,13 15,-1 0,14 4,-29-22,1-1,0 1,20 12,-26-19,0 1,-1-1,0 1,1 0,-1 0,5 8,-1-3,-5-4,2-1,-1 0,0-1,1 1,-1-1,1 1,9 3,-8-5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16:00.77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1,'1'3,"0"0,0-1,0 1,0 0,0 0,1 0,-1-1,1 1,0-1,2 4,14 18,-10-13,0 0,1 0,19 17,3 3,-23-23,0 0,0-1,1 0,10 7,22 15,-27-18,22 11,-31-19,0 0,1 0,-1 1,0 0,8 8,-8-8,-1 0,1 0,0-1,8 5,-7-4,-1 0,12 8,29 37,-34-38,-7-5,0-1,1 0,6 4,-7-6,-1 1,1 0,4 5,5 4,36 36,-10-9,-36-36,1 1,-1 0,6 10,-7-10,0-1,0 0,0 0,1 0,-1 0,9 6,-6-6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Hello! I’m Saffron and with me are Rachel and Sanjana from FDAA Team 2. Today, we will be presenting our project on Satellite Terrain Image Classification.</a:t>
            </a:r>
          </a:p>
        </p:txBody>
      </p:sp>
    </p:spTree>
    <p:extLst>
      <p:ext uri="{BB962C8B-B14F-4D97-AF65-F5344CB8AC3E}">
        <p14:creationId xmlns:p14="http://schemas.microsoft.com/office/powerpoint/2010/main" val="721880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a:extLst>
            <a:ext uri="{FF2B5EF4-FFF2-40B4-BE49-F238E27FC236}">
              <a16:creationId xmlns:a16="http://schemas.microsoft.com/office/drawing/2014/main" id="{676C03F4-6404-1A4E-7347-E8E36409C97B}"/>
            </a:ext>
          </a:extLst>
        </p:cNvPr>
        <p:cNvGrpSpPr/>
        <p:nvPr/>
      </p:nvGrpSpPr>
      <p:grpSpPr>
        <a:xfrm>
          <a:off x="0" y="0"/>
          <a:ext cx="0" cy="0"/>
          <a:chOff x="0" y="0"/>
          <a:chExt cx="0" cy="0"/>
        </a:xfrm>
      </p:grpSpPr>
      <p:sp>
        <p:nvSpPr>
          <p:cNvPr id="3021" name="Google Shape;3021;g7b45184565_0_343:notes">
            <a:extLst>
              <a:ext uri="{FF2B5EF4-FFF2-40B4-BE49-F238E27FC236}">
                <a16:creationId xmlns:a16="http://schemas.microsoft.com/office/drawing/2014/main" id="{A5E451A9-2D83-1938-5D46-A073A5BB7D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7b45184565_0_343:notes">
            <a:extLst>
              <a:ext uri="{FF2B5EF4-FFF2-40B4-BE49-F238E27FC236}">
                <a16:creationId xmlns:a16="http://schemas.microsoft.com/office/drawing/2014/main" id="{48E08DFB-A3AB-5A22-0215-E6816EA1A1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81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4">
          <a:extLst>
            <a:ext uri="{FF2B5EF4-FFF2-40B4-BE49-F238E27FC236}">
              <a16:creationId xmlns:a16="http://schemas.microsoft.com/office/drawing/2014/main" id="{C24D3751-7037-023E-8317-7EB8336E07A9}"/>
            </a:ext>
          </a:extLst>
        </p:cNvPr>
        <p:cNvGrpSpPr/>
        <p:nvPr/>
      </p:nvGrpSpPr>
      <p:grpSpPr>
        <a:xfrm>
          <a:off x="0" y="0"/>
          <a:ext cx="0" cy="0"/>
          <a:chOff x="0" y="0"/>
          <a:chExt cx="0" cy="0"/>
        </a:xfrm>
      </p:grpSpPr>
      <p:sp>
        <p:nvSpPr>
          <p:cNvPr id="3285" name="Google Shape;3285;g7b45184565_0_350:notes">
            <a:extLst>
              <a:ext uri="{FF2B5EF4-FFF2-40B4-BE49-F238E27FC236}">
                <a16:creationId xmlns:a16="http://schemas.microsoft.com/office/drawing/2014/main" id="{F94576FA-3A05-47C3-1A2D-FFD5EDE493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6" name="Google Shape;3286;g7b45184565_0_350:notes">
            <a:extLst>
              <a:ext uri="{FF2B5EF4-FFF2-40B4-BE49-F238E27FC236}">
                <a16:creationId xmlns:a16="http://schemas.microsoft.com/office/drawing/2014/main" id="{06348E3F-9AEC-EF2C-7128-C5BAC021FA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Thank you Rachel. When applying machine learning techniques to our use-case, we utilised several sci-kit learn models which act as baseline modes, a Convolutional neural network which we developed, as well as two state of the art models for fine-tuning purposes.</a:t>
            </a:r>
          </a:p>
        </p:txBody>
      </p:sp>
    </p:spTree>
    <p:extLst>
      <p:ext uri="{BB962C8B-B14F-4D97-AF65-F5344CB8AC3E}">
        <p14:creationId xmlns:p14="http://schemas.microsoft.com/office/powerpoint/2010/main" val="143834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Mention the type of model (</a:t>
            </a:r>
            <a:r>
              <a:rPr lang="en-SG" err="1"/>
              <a:t>kNN</a:t>
            </a:r>
            <a:r>
              <a:rPr lang="en-SG"/>
              <a:t> is based on distance, Decision tree is a tree based model, RF is an ensemble model, NB is probabilistic or whatever)</a:t>
            </a:r>
          </a:p>
          <a:p>
            <a:pPr marL="158750" indent="0">
              <a:buNone/>
            </a:pPr>
            <a:r>
              <a:rPr lang="en-SG"/>
              <a:t>Our baseline classifiers include K-Nearest Neighbours, which is a non-parametric, distance-based model, Gaussian Naïve Bayes, which is a probabilistic model, a Decision tree classifier, and Random forest, which is a tree-based ensemble model. For the sake of time, I won’t explain the underlying operation of the classifiers or their hyperparameters</a:t>
            </a:r>
          </a:p>
        </p:txBody>
      </p:sp>
    </p:spTree>
    <p:extLst>
      <p:ext uri="{BB962C8B-B14F-4D97-AF65-F5344CB8AC3E}">
        <p14:creationId xmlns:p14="http://schemas.microsoft.com/office/powerpoint/2010/main" val="2331476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F83E7-8230-6BB9-7E9B-0CE0101F8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8A2655-6552-3A50-7B36-DE484EB2EA2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5C6DDA-1149-D887-51FB-149E7578BDF2}"/>
              </a:ext>
            </a:extLst>
          </p:cNvPr>
          <p:cNvSpPr>
            <a:spLocks noGrp="1"/>
          </p:cNvSpPr>
          <p:nvPr>
            <p:ph type="body" idx="1"/>
          </p:nvPr>
        </p:nvSpPr>
        <p:spPr/>
        <p:txBody>
          <a:bodyPr/>
          <a:lstStyle/>
          <a:p>
            <a:pPr marL="158750" indent="0">
              <a:buNone/>
            </a:pPr>
            <a:r>
              <a:rPr lang="en-SG"/>
              <a:t>For training the baseline models, the dataset was split with a ratio of train to test ratio of 0.8 to 0.2 with stratification using </a:t>
            </a:r>
            <a:r>
              <a:rPr lang="en-SG" err="1"/>
              <a:t>sklearn’s</a:t>
            </a:r>
            <a:r>
              <a:rPr lang="en-SG"/>
              <a:t> train test split method. The train and test datasets were then reshaped into two dimensional arrays before being normalised using </a:t>
            </a:r>
            <a:r>
              <a:rPr lang="en-SG" err="1"/>
              <a:t>MinMaxScaler</a:t>
            </a:r>
            <a:r>
              <a:rPr lang="en-SG"/>
              <a:t>. Our machine learning pipeline, from model fitting, to making predictions and evaluating model performance was condensed into a user-defined function, </a:t>
            </a:r>
            <a:r>
              <a:rPr lang="en-SG" err="1"/>
              <a:t>fit_model</a:t>
            </a:r>
            <a:r>
              <a:rPr lang="en-SG"/>
              <a:t>, as shown on screen. </a:t>
            </a:r>
          </a:p>
        </p:txBody>
      </p:sp>
    </p:spTree>
    <p:extLst>
      <p:ext uri="{BB962C8B-B14F-4D97-AF65-F5344CB8AC3E}">
        <p14:creationId xmlns:p14="http://schemas.microsoft.com/office/powerpoint/2010/main" val="158045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Out of the 4 models, RF performed the best with a 39% test accuracy and 0.37 F1 score, however, the vast difference between its train and test accuracy is an indication of severe overfitting. On the other hand, the poor train and test accuracies of naive bayes and </a:t>
            </a:r>
            <a:r>
              <a:rPr lang="en-SG" err="1"/>
              <a:t>knn</a:t>
            </a:r>
            <a:r>
              <a:rPr lang="en-SG"/>
              <a:t> are indicative of severe underfitting, meaning that the models are unable to discern the underlying patterns in the data.</a:t>
            </a:r>
          </a:p>
        </p:txBody>
      </p:sp>
    </p:spTree>
    <p:extLst>
      <p:ext uri="{BB962C8B-B14F-4D97-AF65-F5344CB8AC3E}">
        <p14:creationId xmlns:p14="http://schemas.microsoft.com/office/powerpoint/2010/main" val="243814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In the naïve bayes confusion matrix, a slight diagonal pattern is observable, showing that the classifier was able to predict some classes correctly, especially in the recreational, harbour, beach, and forest classes. However, it was barely able to accurately predict the two building classes, with 16 and 4 correct classifications for high and low density buildings respectively. Many misclassifications occurred in first and last three classes. The KNN confusion matrix was able to predict roads and recreational relatively well, with 127 and 212 correct predictions respectively. The next best predicted class is beach with 48 correct predictions. Nevertheless, it still struggled with all the other classes. </a:t>
            </a:r>
          </a:p>
        </p:txBody>
      </p:sp>
    </p:spTree>
    <p:extLst>
      <p:ext uri="{BB962C8B-B14F-4D97-AF65-F5344CB8AC3E}">
        <p14:creationId xmlns:p14="http://schemas.microsoft.com/office/powerpoint/2010/main" val="619594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212121"/>
                </a:solidFill>
                <a:effectLst/>
                <a:latin typeface="Roboto" panose="02000000000000000000" pitchFamily="2" charset="0"/>
              </a:rPr>
              <a:t>In the plots above, the straight diagonal line (dark grey) indicates an AUC score of 0.5 meaning that the classifier is not able to distinguish between Positive and Negative class points (i.e., the classifier either predicts a random class or a constant class for all the data points).</a:t>
            </a:r>
            <a:br>
              <a:rPr lang="en-US"/>
            </a:br>
            <a:br>
              <a:rPr lang="en-US"/>
            </a:br>
            <a:r>
              <a:rPr lang="en-US" b="0" i="0">
                <a:solidFill>
                  <a:srgbClr val="212121"/>
                </a:solidFill>
                <a:effectLst/>
                <a:latin typeface="Roboto" panose="02000000000000000000" pitchFamily="2" charset="0"/>
              </a:rPr>
              <a:t>The KNN classifier seems to have performed better on the beach class compared to other classes, but has performed very poorly on the low-density buildings class, as shown by the AUC-ROC curve being below the baseline. It also performed poorly for the </a:t>
            </a:r>
            <a:r>
              <a:rPr lang="en-US" b="0" i="0" err="1">
                <a:solidFill>
                  <a:srgbClr val="212121"/>
                </a:solidFill>
                <a:effectLst/>
                <a:latin typeface="Roboto" panose="02000000000000000000" pitchFamily="2" charset="0"/>
              </a:rPr>
              <a:t>harbour</a:t>
            </a:r>
            <a:r>
              <a:rPr lang="en-US" b="0" i="0">
                <a:solidFill>
                  <a:srgbClr val="212121"/>
                </a:solidFill>
                <a:effectLst/>
                <a:latin typeface="Roboto" panose="02000000000000000000" pitchFamily="2" charset="0"/>
              </a:rPr>
              <a:t> and high-density buildings classes as they are close to baseline performance. The GaussianNB has performed somewhat decently on the beach, </a:t>
            </a:r>
            <a:r>
              <a:rPr lang="en-US" b="0" i="0" err="1">
                <a:solidFill>
                  <a:srgbClr val="212121"/>
                </a:solidFill>
                <a:effectLst/>
                <a:latin typeface="Roboto" panose="02000000000000000000" pitchFamily="2" charset="0"/>
              </a:rPr>
              <a:t>harbour</a:t>
            </a:r>
            <a:r>
              <a:rPr lang="en-US" b="0" i="0">
                <a:solidFill>
                  <a:srgbClr val="212121"/>
                </a:solidFill>
                <a:effectLst/>
                <a:latin typeface="Roboto" panose="02000000000000000000" pitchFamily="2" charset="0"/>
              </a:rPr>
              <a:t>, river, and forest classes compared to the remaining classes, which are very close to baseline performance. The decision tree classifier has performed poorly across most classes while the random forest classifier performs reasonably well across most classes, especially the beach, </a:t>
            </a:r>
            <a:r>
              <a:rPr lang="en-US" b="0" i="0" err="1">
                <a:solidFill>
                  <a:srgbClr val="212121"/>
                </a:solidFill>
                <a:effectLst/>
                <a:latin typeface="Roboto" panose="02000000000000000000" pitchFamily="2" charset="0"/>
              </a:rPr>
              <a:t>harbour</a:t>
            </a:r>
            <a:r>
              <a:rPr lang="en-US" b="0" i="0">
                <a:solidFill>
                  <a:srgbClr val="212121"/>
                </a:solidFill>
                <a:effectLst/>
                <a:latin typeface="Roboto" panose="02000000000000000000" pitchFamily="2" charset="0"/>
              </a:rPr>
              <a:t>, and forest classes.</a:t>
            </a:r>
            <a:endParaRPr lang="en-SG"/>
          </a:p>
        </p:txBody>
      </p:sp>
    </p:spTree>
    <p:extLst>
      <p:ext uri="{BB962C8B-B14F-4D97-AF65-F5344CB8AC3E}">
        <p14:creationId xmlns:p14="http://schemas.microsoft.com/office/powerpoint/2010/main" val="404211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768955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In an attempt to improve and reduce overfitting in the RF model, which had the best performance out of the four, we conducted hyper-parameter tuning with stratified K-fold cross validation. Unfortunately, there was only a marginal improvement in the accuracy score from 0.378 to 0.382 and overfitting was still an issue. Overall, it was unsurprising that the scikit learn models performed poorly on this image classification task as image classification tends to be very complex. I will now pass the time to Sanjana to describe our CNN model</a:t>
            </a:r>
          </a:p>
        </p:txBody>
      </p:sp>
    </p:spTree>
    <p:extLst>
      <p:ext uri="{BB962C8B-B14F-4D97-AF65-F5344CB8AC3E}">
        <p14:creationId xmlns:p14="http://schemas.microsoft.com/office/powerpoint/2010/main" val="822204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1781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a:extLst>
            <a:ext uri="{FF2B5EF4-FFF2-40B4-BE49-F238E27FC236}">
              <a16:creationId xmlns:a16="http://schemas.microsoft.com/office/drawing/2014/main" id="{2F904776-12F9-F1E0-9C53-BEFE13C55CA1}"/>
            </a:ext>
          </a:extLst>
        </p:cNvPr>
        <p:cNvGrpSpPr/>
        <p:nvPr/>
      </p:nvGrpSpPr>
      <p:grpSpPr>
        <a:xfrm>
          <a:off x="0" y="0"/>
          <a:ext cx="0" cy="0"/>
          <a:chOff x="0" y="0"/>
          <a:chExt cx="0" cy="0"/>
        </a:xfrm>
      </p:grpSpPr>
      <p:sp>
        <p:nvSpPr>
          <p:cNvPr id="1364" name="Google Shape;1364;gc4b8acc492_0_35:notes">
            <a:extLst>
              <a:ext uri="{FF2B5EF4-FFF2-40B4-BE49-F238E27FC236}">
                <a16:creationId xmlns:a16="http://schemas.microsoft.com/office/drawing/2014/main" id="{9CB2901D-0912-F874-9D42-7BB087D93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c4b8acc492_0_35:notes">
            <a:extLst>
              <a:ext uri="{FF2B5EF4-FFF2-40B4-BE49-F238E27FC236}">
                <a16:creationId xmlns:a16="http://schemas.microsoft.com/office/drawing/2014/main" id="{B435EBCD-3201-FB92-8EB4-09395E433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We will first introduce the topic we are tackling and our problem statement, before describing our dataset and how we processed it for model training. Next, we will explain the results of our exploratory data analysis and the various machine learning techniques we employed for our project task. Lastly, we will delve into some of our insights and future recommendations. </a:t>
            </a:r>
            <a:endParaRPr/>
          </a:p>
        </p:txBody>
      </p:sp>
    </p:spTree>
    <p:extLst>
      <p:ext uri="{BB962C8B-B14F-4D97-AF65-F5344CB8AC3E}">
        <p14:creationId xmlns:p14="http://schemas.microsoft.com/office/powerpoint/2010/main" val="752214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c4b8acc492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c4b8acc492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126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c4b8acc492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c4b8acc492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100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c4b8acc492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c4b8acc492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61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c4b8acc492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c4b8acc492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3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81736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5808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82482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83790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FA62-F3F0-EB0B-1108-EBD99233C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55A81-6DDE-ACEE-14AC-86A77C33D3C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EEB1E56-0521-6B7D-C5C3-9841E80A2E21}"/>
              </a:ext>
            </a:extLst>
          </p:cNvPr>
          <p:cNvSpPr>
            <a:spLocks noGrp="1"/>
          </p:cNvSpPr>
          <p:nvPr>
            <p:ph type="body" idx="1"/>
          </p:nvPr>
        </p:nvSpPr>
        <p:spPr/>
        <p:txBody>
          <a:bodyPr/>
          <a:lstStyle/>
          <a:p>
            <a:pPr>
              <a:buSzPct val="100000"/>
            </a:pPr>
            <a:r>
              <a:rPr lang="en-US" sz="1200">
                <a:solidFill>
                  <a:schemeClr val="bg1">
                    <a:lumMod val="20000"/>
                    <a:lumOff val="80000"/>
                  </a:schemeClr>
                </a:solidFill>
              </a:rPr>
              <a:t>Models are least confident in these 4 classes: low-density buildings, high density buildings, river, and storage tanks</a:t>
            </a:r>
          </a:p>
          <a:p>
            <a:pPr lvl="1">
              <a:buFont typeface="Courier New"/>
              <a:buChar char="o"/>
            </a:pPr>
            <a:r>
              <a:rPr lang="en-US" sz="1200">
                <a:solidFill>
                  <a:schemeClr val="bg1">
                    <a:lumMod val="20000"/>
                    <a:lumOff val="80000"/>
                  </a:schemeClr>
                </a:solidFill>
              </a:rPr>
              <a:t>For river and storage tanks, it is likely a result of the lack of images and that these classes can easily be confused for other classes (rivers can be mistaken for </a:t>
            </a:r>
            <a:r>
              <a:rPr lang="en-US" sz="1200" err="1">
                <a:solidFill>
                  <a:schemeClr val="bg1">
                    <a:lumMod val="20000"/>
                    <a:lumOff val="80000"/>
                  </a:schemeClr>
                </a:solidFill>
              </a:rPr>
              <a:t>harbours</a:t>
            </a:r>
            <a:r>
              <a:rPr lang="en-US" sz="1200">
                <a:solidFill>
                  <a:schemeClr val="bg1">
                    <a:lumMod val="20000"/>
                    <a:lumOff val="80000"/>
                  </a:schemeClr>
                </a:solidFill>
              </a:rPr>
              <a:t>, runways, and forests) (storage tanks can be mistaken as low density buildings or </a:t>
            </a:r>
            <a:r>
              <a:rPr lang="en-US" sz="1200" err="1">
                <a:solidFill>
                  <a:schemeClr val="bg1">
                    <a:lumMod val="20000"/>
                    <a:lumOff val="80000"/>
                  </a:schemeClr>
                </a:solidFill>
              </a:rPr>
              <a:t>harbours</a:t>
            </a:r>
            <a:r>
              <a:rPr lang="en-US" sz="1200">
                <a:solidFill>
                  <a:schemeClr val="bg1">
                    <a:lumMod val="20000"/>
                    <a:lumOff val="80000"/>
                  </a:schemeClr>
                </a:solidFill>
              </a:rPr>
              <a:t>)</a:t>
            </a:r>
          </a:p>
          <a:p>
            <a:pPr lvl="1">
              <a:buFont typeface="Courier New"/>
              <a:buChar char="o"/>
            </a:pPr>
            <a:r>
              <a:rPr lang="en-US" sz="1200">
                <a:solidFill>
                  <a:schemeClr val="bg1">
                    <a:lumMod val="20000"/>
                    <a:lumOff val="80000"/>
                  </a:schemeClr>
                </a:solidFill>
              </a:rPr>
              <a:t>For buildings, it is likely that the model gets confused between the two classes</a:t>
            </a:r>
          </a:p>
          <a:p>
            <a:pPr marL="158750" indent="0">
              <a:buNone/>
            </a:pPr>
            <a:endParaRPr lang="en-SG"/>
          </a:p>
        </p:txBody>
      </p:sp>
    </p:spTree>
    <p:extLst>
      <p:ext uri="{BB962C8B-B14F-4D97-AF65-F5344CB8AC3E}">
        <p14:creationId xmlns:p14="http://schemas.microsoft.com/office/powerpoint/2010/main" val="402543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28B1A-A3D6-3688-FE9D-870E1D50C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025ED-16DA-7A79-087A-46106460FC3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886C40-BBA0-8457-9A49-529FC7F4CA12}"/>
              </a:ext>
            </a:extLst>
          </p:cNvPr>
          <p:cNvSpPr>
            <a:spLocks noGrp="1"/>
          </p:cNvSpPr>
          <p:nvPr>
            <p:ph type="body" idx="1"/>
          </p:nvPr>
        </p:nvSpPr>
        <p:spPr/>
        <p:txBody>
          <a:bodyPr/>
          <a:lstStyle/>
          <a:p>
            <a:pPr>
              <a:lnSpc>
                <a:spcPct val="150000"/>
              </a:lnSpc>
              <a:buSzPct val="100000"/>
            </a:pPr>
            <a:r>
              <a:rPr lang="en-US" sz="1100" b="1">
                <a:solidFill>
                  <a:schemeClr val="bg1">
                    <a:lumMod val="20000"/>
                    <a:lumOff val="80000"/>
                  </a:schemeClr>
                </a:solidFill>
              </a:rPr>
              <a:t>Collect more data for the 4 classes that have a lower accuracy</a:t>
            </a:r>
          </a:p>
          <a:p>
            <a:pPr>
              <a:lnSpc>
                <a:spcPct val="150000"/>
              </a:lnSpc>
              <a:buSzPct val="100000"/>
            </a:pPr>
            <a:r>
              <a:rPr lang="en-US" sz="1100" b="1">
                <a:solidFill>
                  <a:schemeClr val="bg1">
                    <a:lumMod val="20000"/>
                    <a:lumOff val="80000"/>
                  </a:schemeClr>
                </a:solidFill>
              </a:rPr>
              <a:t>Further segregate the classes and configure the drone to produce different alerts based on the importance of the location</a:t>
            </a:r>
          </a:p>
          <a:p>
            <a:pPr>
              <a:lnSpc>
                <a:spcPct val="150000"/>
              </a:lnSpc>
              <a:buSzPct val="100000"/>
            </a:pPr>
            <a:r>
              <a:rPr lang="en-US" sz="1100" b="1">
                <a:solidFill>
                  <a:schemeClr val="bg1">
                    <a:lumMod val="20000"/>
                    <a:lumOff val="80000"/>
                  </a:schemeClr>
                </a:solidFill>
              </a:rPr>
              <a:t>Incorporate detection of people/vehicles </a:t>
            </a:r>
          </a:p>
          <a:p>
            <a:pPr>
              <a:lnSpc>
                <a:spcPct val="150000"/>
              </a:lnSpc>
              <a:buSzPct val="100000"/>
            </a:pPr>
            <a:r>
              <a:rPr lang="en-US" sz="1100" b="1">
                <a:solidFill>
                  <a:schemeClr val="bg1">
                    <a:lumMod val="20000"/>
                    <a:lumOff val="80000"/>
                  </a:schemeClr>
                </a:solidFill>
              </a:rPr>
              <a:t>Weather augmentation to ensure accuracy even in varying weather conditions</a:t>
            </a:r>
          </a:p>
          <a:p>
            <a:endParaRPr lang="en-SG"/>
          </a:p>
        </p:txBody>
      </p:sp>
    </p:spTree>
    <p:extLst>
      <p:ext uri="{BB962C8B-B14F-4D97-AF65-F5344CB8AC3E}">
        <p14:creationId xmlns:p14="http://schemas.microsoft.com/office/powerpoint/2010/main" val="189855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9CE9FCC0-4200-9C81-571C-90080CC9FD21}"/>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4FE99C06-C118-EF3B-D76A-982EA89634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4D2EE68A-87B7-4449-BBF2-5646B49E9C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Moving on to the introduction…</a:t>
            </a:r>
            <a:endParaRPr/>
          </a:p>
        </p:txBody>
      </p:sp>
    </p:spTree>
    <p:extLst>
      <p:ext uri="{BB962C8B-B14F-4D97-AF65-F5344CB8AC3E}">
        <p14:creationId xmlns:p14="http://schemas.microsoft.com/office/powerpoint/2010/main" val="401363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a:extLst>
            <a:ext uri="{FF2B5EF4-FFF2-40B4-BE49-F238E27FC236}">
              <a16:creationId xmlns:a16="http://schemas.microsoft.com/office/drawing/2014/main" id="{E9922DD4-5764-E5BF-EB39-553CE98B15E4}"/>
            </a:ext>
          </a:extLst>
        </p:cNvPr>
        <p:cNvGrpSpPr/>
        <p:nvPr/>
      </p:nvGrpSpPr>
      <p:grpSpPr>
        <a:xfrm>
          <a:off x="0" y="0"/>
          <a:ext cx="0" cy="0"/>
          <a:chOff x="0" y="0"/>
          <a:chExt cx="0" cy="0"/>
        </a:xfrm>
      </p:grpSpPr>
      <p:sp>
        <p:nvSpPr>
          <p:cNvPr id="1773" name="Google Shape;1773;gd7d5b4b14e_0_20:notes">
            <a:extLst>
              <a:ext uri="{FF2B5EF4-FFF2-40B4-BE49-F238E27FC236}">
                <a16:creationId xmlns:a16="http://schemas.microsoft.com/office/drawing/2014/main" id="{5D5BA411-34B8-9E25-9F03-5A2DB798F9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d7d5b4b14e_0_20:notes">
            <a:extLst>
              <a:ext uri="{FF2B5EF4-FFF2-40B4-BE49-F238E27FC236}">
                <a16:creationId xmlns:a16="http://schemas.microsoft.com/office/drawing/2014/main" id="{91D29E2C-FFF4-0E86-DF94-16E87E23FA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a:solidFill>
                  <a:srgbClr val="000000"/>
                </a:solidFill>
                <a:effectLst/>
                <a:latin typeface="Arial" panose="020B0604020202020204" pitchFamily="34" charset="0"/>
              </a:rPr>
              <a:t>Unmanned Aerial Vehicles (UAVs) are aircraft that are guided autonomously, by remote control, or a combination of both. </a:t>
            </a:r>
            <a:r>
              <a:rPr lang="en-US" sz="1800" b="0" i="0" u="none" strike="noStrike">
                <a:solidFill>
                  <a:srgbClr val="212121"/>
                </a:solidFill>
                <a:effectLst/>
                <a:latin typeface="Times New Roman" panose="02020603050405020304" pitchFamily="18" charset="0"/>
              </a:rPr>
              <a:t> UAVs have the capability to access isolated or dangerous areas, and can capture and transmit data through sensors, </a:t>
            </a:r>
            <a:r>
              <a:rPr lang="en-US" sz="1800" b="0" i="0" u="none" strike="noStrike">
                <a:solidFill>
                  <a:srgbClr val="000000"/>
                </a:solidFill>
                <a:effectLst/>
                <a:latin typeface="Arial" panose="020B0604020202020204" pitchFamily="34" charset="0"/>
              </a:rPr>
              <a:t>electronic receivers, and transmitters. They are able to </a:t>
            </a:r>
            <a:r>
              <a:rPr lang="en-US" sz="1800" b="0" i="0" u="none" strike="noStrike">
                <a:solidFill>
                  <a:srgbClr val="212121"/>
                </a:solidFill>
                <a:effectLst/>
                <a:latin typeface="Times New Roman" panose="02020603050405020304" pitchFamily="18" charset="0"/>
              </a:rPr>
              <a:t>capture high-resolution imagery or carry payloads like </a:t>
            </a:r>
            <a:r>
              <a:rPr lang="en-US" sz="1800" b="0" i="0" u="none" strike="noStrike">
                <a:solidFill>
                  <a:srgbClr val="000000"/>
                </a:solidFill>
                <a:effectLst/>
                <a:latin typeface="Arial" panose="020B0604020202020204" pitchFamily="34" charset="0"/>
              </a:rPr>
              <a:t>offensive ordnance. With their many capabilities, </a:t>
            </a:r>
            <a:r>
              <a:rPr lang="en-US" sz="1800" b="0" i="0" u="none" strike="noStrike">
                <a:solidFill>
                  <a:srgbClr val="212121"/>
                </a:solidFill>
                <a:effectLst/>
                <a:latin typeface="Times New Roman" panose="02020603050405020304" pitchFamily="18" charset="0"/>
              </a:rPr>
              <a:t>UAVs are used in diverse applications such as for commercial, leisure, military and security purposes. They are particularly effective in high-risk and time-sensitive scenarios.</a:t>
            </a:r>
            <a:br>
              <a:rPr lang="en-US"/>
            </a:br>
            <a:endParaRPr lang="en-US"/>
          </a:p>
        </p:txBody>
      </p:sp>
    </p:spTree>
    <p:extLst>
      <p:ext uri="{BB962C8B-B14F-4D97-AF65-F5344CB8AC3E}">
        <p14:creationId xmlns:p14="http://schemas.microsoft.com/office/powerpoint/2010/main" val="2470580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a:extLst>
            <a:ext uri="{FF2B5EF4-FFF2-40B4-BE49-F238E27FC236}">
              <a16:creationId xmlns:a16="http://schemas.microsoft.com/office/drawing/2014/main" id="{0DB2BF30-7FD7-89D8-9F59-D13EA7FBBB0A}"/>
            </a:ext>
          </a:extLst>
        </p:cNvPr>
        <p:cNvGrpSpPr/>
        <p:nvPr/>
      </p:nvGrpSpPr>
      <p:grpSpPr>
        <a:xfrm>
          <a:off x="0" y="0"/>
          <a:ext cx="0" cy="0"/>
          <a:chOff x="0" y="0"/>
          <a:chExt cx="0" cy="0"/>
        </a:xfrm>
      </p:grpSpPr>
      <p:sp>
        <p:nvSpPr>
          <p:cNvPr id="1884" name="Google Shape;1884;gd7d5b4b14e_0_73:notes">
            <a:extLst>
              <a:ext uri="{FF2B5EF4-FFF2-40B4-BE49-F238E27FC236}">
                <a16:creationId xmlns:a16="http://schemas.microsoft.com/office/drawing/2014/main" id="{21CD545B-52BB-CC0A-9406-3F3FD050B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d7d5b4b14e_0_73:notes">
            <a:extLst>
              <a:ext uri="{FF2B5EF4-FFF2-40B4-BE49-F238E27FC236}">
                <a16:creationId xmlns:a16="http://schemas.microsoft.com/office/drawing/2014/main" id="{6BCA7BD7-D14E-D9B1-F7F3-D270FDB479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a:solidFill>
                  <a:srgbClr val="000000"/>
                </a:solidFill>
                <a:effectLst/>
                <a:latin typeface="Arial" panose="020B0604020202020204" pitchFamily="34" charset="0"/>
              </a:rPr>
              <a:t>As technology advances, so do the tools of war. UAVs are becoming commonplace in modern military arsenals. They are used for strategic and operational reconnaissance and for battlefield surveillance and intervention . With an increasing focus on digitalization and automation in defense forces, it would be crucial for UAVs to be able to identify and classify their surroundings without a human operator. Additionally, this improves safety, efficiency and requires fewer resources due to less human intervention being required.</a:t>
            </a:r>
            <a:br>
              <a:rPr lang="en-US"/>
            </a:br>
            <a:endParaRPr b="1"/>
          </a:p>
        </p:txBody>
      </p:sp>
    </p:spTree>
    <p:extLst>
      <p:ext uri="{BB962C8B-B14F-4D97-AF65-F5344CB8AC3E}">
        <p14:creationId xmlns:p14="http://schemas.microsoft.com/office/powerpoint/2010/main" val="239186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dceefc9a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dceefc9a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This leads us to our problem statement…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a:extLst>
            <a:ext uri="{FF2B5EF4-FFF2-40B4-BE49-F238E27FC236}">
              <a16:creationId xmlns:a16="http://schemas.microsoft.com/office/drawing/2014/main" id="{33418206-AC3E-3093-5DC6-1AC5825B965B}"/>
            </a:ext>
          </a:extLst>
        </p:cNvPr>
        <p:cNvGrpSpPr/>
        <p:nvPr/>
      </p:nvGrpSpPr>
      <p:grpSpPr>
        <a:xfrm>
          <a:off x="0" y="0"/>
          <a:ext cx="0" cy="0"/>
          <a:chOff x="0" y="0"/>
          <a:chExt cx="0" cy="0"/>
        </a:xfrm>
      </p:grpSpPr>
      <p:sp>
        <p:nvSpPr>
          <p:cNvPr id="2594" name="Google Shape;2594;gdceefc9af7_0_0:notes">
            <a:extLst>
              <a:ext uri="{FF2B5EF4-FFF2-40B4-BE49-F238E27FC236}">
                <a16:creationId xmlns:a16="http://schemas.microsoft.com/office/drawing/2014/main" id="{0ADB3D80-048F-C0B7-EA4F-DD968743E6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dceefc9af7_0_0:notes">
            <a:extLst>
              <a:ext uri="{FF2B5EF4-FFF2-40B4-BE49-F238E27FC236}">
                <a16:creationId xmlns:a16="http://schemas.microsoft.com/office/drawing/2014/main" id="{1CFFD458-8A71-4B6F-5AF4-DB6DE9FBDE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latin typeface="Arial"/>
                <a:ea typeface="Source Code Pro" panose="020B0509030403020204" pitchFamily="49" charset="0"/>
                <a:cs typeface="Arial"/>
                <a:sym typeface="Arial"/>
              </a:rPr>
              <a:t>How can we train an accurate terrain classification model using satellite imagery, for future use in UAVs for defense purposes ? I’ll now pass the time on to Sanjana</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920419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a:extLst>
            <a:ext uri="{FF2B5EF4-FFF2-40B4-BE49-F238E27FC236}">
              <a16:creationId xmlns:a16="http://schemas.microsoft.com/office/drawing/2014/main" id="{6EF3AF3D-4C65-CC00-651A-548DB6CEC25F}"/>
            </a:ext>
          </a:extLst>
        </p:cNvPr>
        <p:cNvGrpSpPr/>
        <p:nvPr/>
      </p:nvGrpSpPr>
      <p:grpSpPr>
        <a:xfrm>
          <a:off x="0" y="0"/>
          <a:ext cx="0" cy="0"/>
          <a:chOff x="0" y="0"/>
          <a:chExt cx="0" cy="0"/>
        </a:xfrm>
      </p:grpSpPr>
      <p:sp>
        <p:nvSpPr>
          <p:cNvPr id="2077" name="Google Shape;2077;g7b45184565_0_335:notes">
            <a:extLst>
              <a:ext uri="{FF2B5EF4-FFF2-40B4-BE49-F238E27FC236}">
                <a16:creationId xmlns:a16="http://schemas.microsoft.com/office/drawing/2014/main" id="{CAF73C37-02CC-4255-20AB-D7ED7003B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7b45184565_0_335:notes">
            <a:extLst>
              <a:ext uri="{FF2B5EF4-FFF2-40B4-BE49-F238E27FC236}">
                <a16:creationId xmlns:a16="http://schemas.microsoft.com/office/drawing/2014/main" id="{0EC6662B-344D-B87F-0ED5-F5319CDEA1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55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c4b8acc492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c4b8acc492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5"/>
        <p:cNvGrpSpPr/>
        <p:nvPr/>
      </p:nvGrpSpPr>
      <p:grpSpPr>
        <a:xfrm>
          <a:off x="0" y="0"/>
          <a:ext cx="0" cy="0"/>
          <a:chOff x="0" y="0"/>
          <a:chExt cx="0" cy="0"/>
        </a:xfrm>
      </p:grpSpPr>
      <p:sp>
        <p:nvSpPr>
          <p:cNvPr id="216" name="Google Shape;216;p11"/>
          <p:cNvSpPr txBox="1">
            <a:spLocks noGrp="1"/>
          </p:cNvSpPr>
          <p:nvPr>
            <p:ph type="title" hasCustomPrompt="1"/>
          </p:nvPr>
        </p:nvSpPr>
        <p:spPr>
          <a:xfrm>
            <a:off x="720000" y="1973100"/>
            <a:ext cx="7704000" cy="115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7" name="Google Shape;217;p11"/>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8" name="Google Shape;218;p11"/>
          <p:cNvGrpSpPr/>
          <p:nvPr/>
        </p:nvGrpSpPr>
        <p:grpSpPr>
          <a:xfrm>
            <a:off x="8669664" y="245588"/>
            <a:ext cx="228825" cy="228825"/>
            <a:chOff x="3023950" y="3689950"/>
            <a:chExt cx="316100" cy="316100"/>
          </a:xfrm>
        </p:grpSpPr>
        <p:sp>
          <p:nvSpPr>
            <p:cNvPr id="219" name="Google Shape;219;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a:off x="8669427" y="4669065"/>
            <a:ext cx="228825" cy="228856"/>
            <a:chOff x="3023950" y="3689950"/>
            <a:chExt cx="316100" cy="316100"/>
          </a:xfrm>
        </p:grpSpPr>
        <p:sp>
          <p:nvSpPr>
            <p:cNvPr id="223" name="Google Shape;223;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1"/>
          <p:cNvGrpSpPr/>
          <p:nvPr/>
        </p:nvGrpSpPr>
        <p:grpSpPr>
          <a:xfrm>
            <a:off x="245739" y="245588"/>
            <a:ext cx="228825" cy="228825"/>
            <a:chOff x="3023950" y="3689950"/>
            <a:chExt cx="316100" cy="316100"/>
          </a:xfrm>
        </p:grpSpPr>
        <p:sp>
          <p:nvSpPr>
            <p:cNvPr id="227" name="Google Shape;227;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1"/>
          <p:cNvGrpSpPr/>
          <p:nvPr/>
        </p:nvGrpSpPr>
        <p:grpSpPr>
          <a:xfrm>
            <a:off x="245752" y="4669065"/>
            <a:ext cx="228825" cy="228856"/>
            <a:chOff x="3023950" y="3689950"/>
            <a:chExt cx="316100" cy="316100"/>
          </a:xfrm>
        </p:grpSpPr>
        <p:sp>
          <p:nvSpPr>
            <p:cNvPr id="231" name="Google Shape;231;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pic>
        <p:nvPicPr>
          <p:cNvPr id="235" name="Google Shape;235;p11"/>
          <p:cNvPicPr preferRelativeResize="0"/>
          <p:nvPr/>
        </p:nvPicPr>
        <p:blipFill rotWithShape="1">
          <a:blip r:embed="rId2">
            <a:alphaModFix/>
          </a:blip>
          <a:srcRect b="53187"/>
          <a:stretch/>
        </p:blipFill>
        <p:spPr>
          <a:xfrm>
            <a:off x="720000" y="-762000"/>
            <a:ext cx="6972300" cy="2447924"/>
          </a:xfrm>
          <a:prstGeom prst="rect">
            <a:avLst/>
          </a:prstGeom>
          <a:noFill/>
          <a:ln>
            <a:noFill/>
          </a:ln>
        </p:spPr>
      </p:pic>
      <p:pic>
        <p:nvPicPr>
          <p:cNvPr id="236" name="Google Shape;236;p11"/>
          <p:cNvPicPr preferRelativeResize="0"/>
          <p:nvPr/>
        </p:nvPicPr>
        <p:blipFill rotWithShape="1">
          <a:blip r:embed="rId2">
            <a:alphaModFix/>
          </a:blip>
          <a:srcRect b="53187"/>
          <a:stretch/>
        </p:blipFill>
        <p:spPr>
          <a:xfrm flipH="1">
            <a:off x="1176750" y="-863962"/>
            <a:ext cx="6972300" cy="24479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0" name="Google Shape;240;p13"/>
          <p:cNvSpPr txBox="1">
            <a:spLocks noGrp="1"/>
          </p:cNvSpPr>
          <p:nvPr>
            <p:ph type="subTitle" idx="1"/>
          </p:nvPr>
        </p:nvSpPr>
        <p:spPr>
          <a:xfrm>
            <a:off x="685800" y="1919800"/>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13"/>
          <p:cNvSpPr txBox="1">
            <a:spLocks noGrp="1"/>
          </p:cNvSpPr>
          <p:nvPr>
            <p:ph type="title" idx="2" hasCustomPrompt="1"/>
          </p:nvPr>
        </p:nvSpPr>
        <p:spPr>
          <a:xfrm>
            <a:off x="4567250" y="13598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42" name="Google Shape;242;p13"/>
          <p:cNvSpPr txBox="1">
            <a:spLocks noGrp="1"/>
          </p:cNvSpPr>
          <p:nvPr>
            <p:ph type="subTitle" idx="3"/>
          </p:nvPr>
        </p:nvSpPr>
        <p:spPr>
          <a:xfrm>
            <a:off x="2182500" y="1521713"/>
            <a:ext cx="2355300" cy="3771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13"/>
          <p:cNvSpPr txBox="1">
            <a:spLocks noGrp="1"/>
          </p:cNvSpPr>
          <p:nvPr>
            <p:ph type="subTitle" idx="4"/>
          </p:nvPr>
        </p:nvSpPr>
        <p:spPr>
          <a:xfrm>
            <a:off x="685800" y="264218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13"/>
          <p:cNvSpPr txBox="1">
            <a:spLocks noGrp="1"/>
          </p:cNvSpPr>
          <p:nvPr>
            <p:ph type="title" idx="5" hasCustomPrompt="1"/>
          </p:nvPr>
        </p:nvSpPr>
        <p:spPr>
          <a:xfrm>
            <a:off x="4567250" y="2089600"/>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45" name="Google Shape;245;p13"/>
          <p:cNvSpPr txBox="1">
            <a:spLocks noGrp="1"/>
          </p:cNvSpPr>
          <p:nvPr>
            <p:ph type="subTitle" idx="6"/>
          </p:nvPr>
        </p:nvSpPr>
        <p:spPr>
          <a:xfrm>
            <a:off x="2182500" y="225826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13"/>
          <p:cNvSpPr txBox="1">
            <a:spLocks noGrp="1"/>
          </p:cNvSpPr>
          <p:nvPr>
            <p:ph type="subTitle" idx="7"/>
          </p:nvPr>
        </p:nvSpPr>
        <p:spPr>
          <a:xfrm>
            <a:off x="685800" y="3385563"/>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13"/>
          <p:cNvSpPr txBox="1">
            <a:spLocks noGrp="1"/>
          </p:cNvSpPr>
          <p:nvPr>
            <p:ph type="title" idx="8" hasCustomPrompt="1"/>
          </p:nvPr>
        </p:nvSpPr>
        <p:spPr>
          <a:xfrm>
            <a:off x="4567250" y="28329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48" name="Google Shape;248;p13"/>
          <p:cNvSpPr txBox="1">
            <a:spLocks noGrp="1"/>
          </p:cNvSpPr>
          <p:nvPr>
            <p:ph type="subTitle" idx="9"/>
          </p:nvPr>
        </p:nvSpPr>
        <p:spPr>
          <a:xfrm>
            <a:off x="2182500" y="299481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13"/>
          <p:cNvSpPr txBox="1">
            <a:spLocks noGrp="1"/>
          </p:cNvSpPr>
          <p:nvPr>
            <p:ph type="subTitle" idx="13"/>
          </p:nvPr>
        </p:nvSpPr>
        <p:spPr>
          <a:xfrm>
            <a:off x="685800" y="412893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0" name="Google Shape;250;p13"/>
          <p:cNvSpPr txBox="1">
            <a:spLocks noGrp="1"/>
          </p:cNvSpPr>
          <p:nvPr>
            <p:ph type="title" idx="14" hasCustomPrompt="1"/>
          </p:nvPr>
        </p:nvSpPr>
        <p:spPr>
          <a:xfrm>
            <a:off x="4567250" y="3576338"/>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51" name="Google Shape;251;p13"/>
          <p:cNvSpPr txBox="1">
            <a:spLocks noGrp="1"/>
          </p:cNvSpPr>
          <p:nvPr>
            <p:ph type="subTitle" idx="15"/>
          </p:nvPr>
        </p:nvSpPr>
        <p:spPr>
          <a:xfrm>
            <a:off x="2182500" y="3738188"/>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52" name="Google Shape;252;p13"/>
          <p:cNvGrpSpPr/>
          <p:nvPr/>
        </p:nvGrpSpPr>
        <p:grpSpPr>
          <a:xfrm>
            <a:off x="8669664" y="245588"/>
            <a:ext cx="228825" cy="228825"/>
            <a:chOff x="3023950" y="3689950"/>
            <a:chExt cx="316100" cy="316100"/>
          </a:xfrm>
        </p:grpSpPr>
        <p:sp>
          <p:nvSpPr>
            <p:cNvPr id="253" name="Google Shape;253;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3"/>
          <p:cNvGrpSpPr/>
          <p:nvPr/>
        </p:nvGrpSpPr>
        <p:grpSpPr>
          <a:xfrm>
            <a:off x="8669427" y="4669065"/>
            <a:ext cx="228825" cy="228856"/>
            <a:chOff x="3023950" y="3689950"/>
            <a:chExt cx="316100" cy="316100"/>
          </a:xfrm>
        </p:grpSpPr>
        <p:sp>
          <p:nvSpPr>
            <p:cNvPr id="257" name="Google Shape;257;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3"/>
          <p:cNvGrpSpPr/>
          <p:nvPr/>
        </p:nvGrpSpPr>
        <p:grpSpPr>
          <a:xfrm>
            <a:off x="245739" y="245588"/>
            <a:ext cx="228825" cy="228825"/>
            <a:chOff x="3023950" y="3689950"/>
            <a:chExt cx="316100" cy="316100"/>
          </a:xfrm>
        </p:grpSpPr>
        <p:sp>
          <p:nvSpPr>
            <p:cNvPr id="261" name="Google Shape;261;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3"/>
          <p:cNvGrpSpPr/>
          <p:nvPr/>
        </p:nvGrpSpPr>
        <p:grpSpPr>
          <a:xfrm>
            <a:off x="245752" y="4669065"/>
            <a:ext cx="228825" cy="228856"/>
            <a:chOff x="3023950" y="3689950"/>
            <a:chExt cx="316100" cy="316100"/>
          </a:xfrm>
        </p:grpSpPr>
        <p:sp>
          <p:nvSpPr>
            <p:cNvPr id="265" name="Google Shape;265;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3"/>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6">
    <p:spTree>
      <p:nvGrpSpPr>
        <p:cNvPr id="1" name="Shape 269"/>
        <p:cNvGrpSpPr/>
        <p:nvPr/>
      </p:nvGrpSpPr>
      <p:grpSpPr>
        <a:xfrm>
          <a:off x="0" y="0"/>
          <a:ext cx="0" cy="0"/>
          <a:chOff x="0" y="0"/>
          <a:chExt cx="0" cy="0"/>
        </a:xfrm>
      </p:grpSpPr>
      <p:grpSp>
        <p:nvGrpSpPr>
          <p:cNvPr id="270" name="Google Shape;270;p14"/>
          <p:cNvGrpSpPr/>
          <p:nvPr/>
        </p:nvGrpSpPr>
        <p:grpSpPr>
          <a:xfrm>
            <a:off x="245739" y="245588"/>
            <a:ext cx="8652750" cy="4652334"/>
            <a:chOff x="245739" y="245588"/>
            <a:chExt cx="8652750" cy="4652334"/>
          </a:xfrm>
        </p:grpSpPr>
        <p:grpSp>
          <p:nvGrpSpPr>
            <p:cNvPr id="271" name="Google Shape;271;p14"/>
            <p:cNvGrpSpPr/>
            <p:nvPr/>
          </p:nvGrpSpPr>
          <p:grpSpPr>
            <a:xfrm>
              <a:off x="8669664" y="245588"/>
              <a:ext cx="228825" cy="228825"/>
              <a:chOff x="3023950" y="3689950"/>
              <a:chExt cx="316100" cy="316100"/>
            </a:xfrm>
          </p:grpSpPr>
          <p:sp>
            <p:nvSpPr>
              <p:cNvPr id="272" name="Google Shape;272;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4"/>
            <p:cNvGrpSpPr/>
            <p:nvPr/>
          </p:nvGrpSpPr>
          <p:grpSpPr>
            <a:xfrm>
              <a:off x="8669427" y="4669065"/>
              <a:ext cx="228825" cy="228856"/>
              <a:chOff x="3023950" y="3689950"/>
              <a:chExt cx="316100" cy="316100"/>
            </a:xfrm>
          </p:grpSpPr>
          <p:sp>
            <p:nvSpPr>
              <p:cNvPr id="276" name="Google Shape;276;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4"/>
            <p:cNvGrpSpPr/>
            <p:nvPr/>
          </p:nvGrpSpPr>
          <p:grpSpPr>
            <a:xfrm>
              <a:off x="245739" y="245588"/>
              <a:ext cx="228825" cy="228825"/>
              <a:chOff x="3023950" y="3689950"/>
              <a:chExt cx="316100" cy="316100"/>
            </a:xfrm>
          </p:grpSpPr>
          <p:sp>
            <p:nvSpPr>
              <p:cNvPr id="280" name="Google Shape;280;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4"/>
            <p:cNvGrpSpPr/>
            <p:nvPr/>
          </p:nvGrpSpPr>
          <p:grpSpPr>
            <a:xfrm>
              <a:off x="245752" y="4669065"/>
              <a:ext cx="228825" cy="228856"/>
              <a:chOff x="3023950" y="3689950"/>
              <a:chExt cx="316100" cy="316100"/>
            </a:xfrm>
          </p:grpSpPr>
          <p:sp>
            <p:nvSpPr>
              <p:cNvPr id="284" name="Google Shape;284;p1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4"/>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grpSp>
      <p:sp>
        <p:nvSpPr>
          <p:cNvPr id="288" name="Google Shape;288;p14"/>
          <p:cNvSpPr txBox="1">
            <a:spLocks noGrp="1"/>
          </p:cNvSpPr>
          <p:nvPr>
            <p:ph type="title"/>
          </p:nvPr>
        </p:nvSpPr>
        <p:spPr>
          <a:xfrm>
            <a:off x="1614900" y="1519311"/>
            <a:ext cx="2957100" cy="130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14"/>
          <p:cNvSpPr txBox="1">
            <a:spLocks noGrp="1"/>
          </p:cNvSpPr>
          <p:nvPr>
            <p:ph type="subTitle" idx="1"/>
          </p:nvPr>
        </p:nvSpPr>
        <p:spPr>
          <a:xfrm>
            <a:off x="1111800" y="3069461"/>
            <a:ext cx="3460200" cy="55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0" name="Google Shape;290;p14"/>
          <p:cNvSpPr txBox="1">
            <a:spLocks noGrp="1"/>
          </p:cNvSpPr>
          <p:nvPr>
            <p:ph type="title" idx="2" hasCustomPrompt="1"/>
          </p:nvPr>
        </p:nvSpPr>
        <p:spPr>
          <a:xfrm>
            <a:off x="6525300" y="3048336"/>
            <a:ext cx="1362900" cy="1110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6_1">
    <p:spTree>
      <p:nvGrpSpPr>
        <p:cNvPr id="1" name="Shape 291"/>
        <p:cNvGrpSpPr/>
        <p:nvPr/>
      </p:nvGrpSpPr>
      <p:grpSpPr>
        <a:xfrm>
          <a:off x="0" y="0"/>
          <a:ext cx="0" cy="0"/>
          <a:chOff x="0" y="0"/>
          <a:chExt cx="0" cy="0"/>
        </a:xfrm>
      </p:grpSpPr>
      <p:grpSp>
        <p:nvGrpSpPr>
          <p:cNvPr id="292" name="Google Shape;292;p15"/>
          <p:cNvGrpSpPr/>
          <p:nvPr/>
        </p:nvGrpSpPr>
        <p:grpSpPr>
          <a:xfrm>
            <a:off x="245739" y="245588"/>
            <a:ext cx="8652750" cy="4652334"/>
            <a:chOff x="245739" y="245588"/>
            <a:chExt cx="8652750" cy="4652334"/>
          </a:xfrm>
        </p:grpSpPr>
        <p:grpSp>
          <p:nvGrpSpPr>
            <p:cNvPr id="293" name="Google Shape;293;p15"/>
            <p:cNvGrpSpPr/>
            <p:nvPr/>
          </p:nvGrpSpPr>
          <p:grpSpPr>
            <a:xfrm>
              <a:off x="8669664" y="245588"/>
              <a:ext cx="228825" cy="228825"/>
              <a:chOff x="3023950" y="3689950"/>
              <a:chExt cx="316100" cy="316100"/>
            </a:xfrm>
          </p:grpSpPr>
          <p:sp>
            <p:nvSpPr>
              <p:cNvPr id="294" name="Google Shape;294;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5"/>
            <p:cNvGrpSpPr/>
            <p:nvPr/>
          </p:nvGrpSpPr>
          <p:grpSpPr>
            <a:xfrm>
              <a:off x="8669427" y="4669065"/>
              <a:ext cx="228825" cy="228856"/>
              <a:chOff x="3023950" y="3689950"/>
              <a:chExt cx="316100" cy="316100"/>
            </a:xfrm>
          </p:grpSpPr>
          <p:sp>
            <p:nvSpPr>
              <p:cNvPr id="298" name="Google Shape;298;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5"/>
            <p:cNvGrpSpPr/>
            <p:nvPr/>
          </p:nvGrpSpPr>
          <p:grpSpPr>
            <a:xfrm>
              <a:off x="245739" y="245588"/>
              <a:ext cx="228825" cy="228825"/>
              <a:chOff x="3023950" y="3689950"/>
              <a:chExt cx="316100" cy="316100"/>
            </a:xfrm>
          </p:grpSpPr>
          <p:sp>
            <p:nvSpPr>
              <p:cNvPr id="302" name="Google Shape;302;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5"/>
            <p:cNvGrpSpPr/>
            <p:nvPr/>
          </p:nvGrpSpPr>
          <p:grpSpPr>
            <a:xfrm>
              <a:off x="245752" y="4669065"/>
              <a:ext cx="228825" cy="228856"/>
              <a:chOff x="3023950" y="3689950"/>
              <a:chExt cx="316100" cy="316100"/>
            </a:xfrm>
          </p:grpSpPr>
          <p:sp>
            <p:nvSpPr>
              <p:cNvPr id="306" name="Google Shape;306;p1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9" name="Google Shape;309;p15"/>
          <p:cNvSpPr txBox="1">
            <a:spLocks noGrp="1"/>
          </p:cNvSpPr>
          <p:nvPr>
            <p:ph type="title"/>
          </p:nvPr>
        </p:nvSpPr>
        <p:spPr>
          <a:xfrm>
            <a:off x="720000" y="2382300"/>
            <a:ext cx="3621000" cy="74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15"/>
          <p:cNvSpPr txBox="1">
            <a:spLocks noGrp="1"/>
          </p:cNvSpPr>
          <p:nvPr>
            <p:ph type="subTitle" idx="1"/>
          </p:nvPr>
        </p:nvSpPr>
        <p:spPr>
          <a:xfrm>
            <a:off x="720000" y="3170700"/>
            <a:ext cx="3621000" cy="74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1" name="Google Shape;311;p15"/>
          <p:cNvSpPr txBox="1">
            <a:spLocks noGrp="1"/>
          </p:cNvSpPr>
          <p:nvPr>
            <p:ph type="title" idx="2" hasCustomPrompt="1"/>
          </p:nvPr>
        </p:nvSpPr>
        <p:spPr>
          <a:xfrm>
            <a:off x="2905500" y="1228200"/>
            <a:ext cx="1435500" cy="1110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2" name="Google Shape;312;p15"/>
          <p:cNvSpPr txBox="1"/>
          <p:nvPr/>
        </p:nvSpPr>
        <p:spPr>
          <a:xfrm>
            <a:off x="2347175" y="245605"/>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6_1_1">
    <p:spTree>
      <p:nvGrpSpPr>
        <p:cNvPr id="1" name="Shape 313"/>
        <p:cNvGrpSpPr/>
        <p:nvPr/>
      </p:nvGrpSpPr>
      <p:grpSpPr>
        <a:xfrm>
          <a:off x="0" y="0"/>
          <a:ext cx="0" cy="0"/>
          <a:chOff x="0" y="0"/>
          <a:chExt cx="0" cy="0"/>
        </a:xfrm>
      </p:grpSpPr>
      <p:grpSp>
        <p:nvGrpSpPr>
          <p:cNvPr id="314" name="Google Shape;314;p16"/>
          <p:cNvGrpSpPr/>
          <p:nvPr/>
        </p:nvGrpSpPr>
        <p:grpSpPr>
          <a:xfrm>
            <a:off x="245739" y="245588"/>
            <a:ext cx="8652750" cy="4652334"/>
            <a:chOff x="245739" y="245588"/>
            <a:chExt cx="8652750" cy="4652334"/>
          </a:xfrm>
        </p:grpSpPr>
        <p:grpSp>
          <p:nvGrpSpPr>
            <p:cNvPr id="315" name="Google Shape;315;p16"/>
            <p:cNvGrpSpPr/>
            <p:nvPr/>
          </p:nvGrpSpPr>
          <p:grpSpPr>
            <a:xfrm>
              <a:off x="8669664" y="245588"/>
              <a:ext cx="228825" cy="228825"/>
              <a:chOff x="3023950" y="3689950"/>
              <a:chExt cx="316100" cy="316100"/>
            </a:xfrm>
          </p:grpSpPr>
          <p:sp>
            <p:nvSpPr>
              <p:cNvPr id="316" name="Google Shape;316;p1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6"/>
            <p:cNvGrpSpPr/>
            <p:nvPr/>
          </p:nvGrpSpPr>
          <p:grpSpPr>
            <a:xfrm>
              <a:off x="245739" y="245588"/>
              <a:ext cx="228825" cy="228825"/>
              <a:chOff x="3023950" y="3689950"/>
              <a:chExt cx="316100" cy="316100"/>
            </a:xfrm>
          </p:grpSpPr>
          <p:sp>
            <p:nvSpPr>
              <p:cNvPr id="320" name="Google Shape;320;p1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6"/>
            <p:cNvGrpSpPr/>
            <p:nvPr/>
          </p:nvGrpSpPr>
          <p:grpSpPr>
            <a:xfrm>
              <a:off x="245752" y="4669065"/>
              <a:ext cx="228825" cy="228856"/>
              <a:chOff x="3023950" y="3689950"/>
              <a:chExt cx="316100" cy="316100"/>
            </a:xfrm>
          </p:grpSpPr>
          <p:sp>
            <p:nvSpPr>
              <p:cNvPr id="324" name="Google Shape;324;p1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6"/>
            <p:cNvGrpSpPr/>
            <p:nvPr/>
          </p:nvGrpSpPr>
          <p:grpSpPr>
            <a:xfrm>
              <a:off x="4672726" y="1652797"/>
              <a:ext cx="4108323" cy="3132999"/>
              <a:chOff x="5614975" y="2571738"/>
              <a:chExt cx="2725075" cy="2078413"/>
            </a:xfrm>
          </p:grpSpPr>
          <p:grpSp>
            <p:nvGrpSpPr>
              <p:cNvPr id="328" name="Google Shape;328;p16"/>
              <p:cNvGrpSpPr/>
              <p:nvPr/>
            </p:nvGrpSpPr>
            <p:grpSpPr>
              <a:xfrm>
                <a:off x="8301900" y="2571738"/>
                <a:ext cx="38150" cy="1997125"/>
                <a:chOff x="8301900" y="2571738"/>
                <a:chExt cx="38150" cy="1997125"/>
              </a:xfrm>
            </p:grpSpPr>
            <p:sp>
              <p:nvSpPr>
                <p:cNvPr id="329" name="Google Shape;329;p16"/>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6"/>
              <p:cNvGrpSpPr/>
              <p:nvPr/>
            </p:nvGrpSpPr>
            <p:grpSpPr>
              <a:xfrm>
                <a:off x="5614975" y="4609225"/>
                <a:ext cx="2597125" cy="40925"/>
                <a:chOff x="5614975" y="4609225"/>
                <a:chExt cx="2597125" cy="40925"/>
              </a:xfrm>
            </p:grpSpPr>
            <p:sp>
              <p:nvSpPr>
                <p:cNvPr id="342" name="Google Shape;342;p16"/>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4" name="Google Shape;354;p16"/>
          <p:cNvSpPr txBox="1">
            <a:spLocks noGrp="1"/>
          </p:cNvSpPr>
          <p:nvPr>
            <p:ph type="title"/>
          </p:nvPr>
        </p:nvSpPr>
        <p:spPr>
          <a:xfrm>
            <a:off x="4864525" y="1859750"/>
            <a:ext cx="3559500" cy="87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5" name="Google Shape;355;p16"/>
          <p:cNvSpPr txBox="1">
            <a:spLocks noGrp="1"/>
          </p:cNvSpPr>
          <p:nvPr>
            <p:ph type="subTitle" idx="1"/>
          </p:nvPr>
        </p:nvSpPr>
        <p:spPr>
          <a:xfrm>
            <a:off x="4864525" y="2730750"/>
            <a:ext cx="3559500" cy="942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6" name="Google Shape;356;p16"/>
          <p:cNvSpPr txBox="1">
            <a:spLocks noGrp="1"/>
          </p:cNvSpPr>
          <p:nvPr>
            <p:ph type="title" idx="2" hasCustomPrompt="1"/>
          </p:nvPr>
        </p:nvSpPr>
        <p:spPr>
          <a:xfrm>
            <a:off x="2546000" y="3030300"/>
            <a:ext cx="1348500" cy="11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357"/>
        <p:cNvGrpSpPr/>
        <p:nvPr/>
      </p:nvGrpSpPr>
      <p:grpSpPr>
        <a:xfrm>
          <a:off x="0" y="0"/>
          <a:ext cx="0" cy="0"/>
          <a:chOff x="0" y="0"/>
          <a:chExt cx="0" cy="0"/>
        </a:xfrm>
      </p:grpSpPr>
      <p:sp>
        <p:nvSpPr>
          <p:cNvPr id="358" name="Google Shape;358;p17"/>
          <p:cNvSpPr txBox="1">
            <a:spLocks noGrp="1"/>
          </p:cNvSpPr>
          <p:nvPr>
            <p:ph type="title"/>
          </p:nvPr>
        </p:nvSpPr>
        <p:spPr>
          <a:xfrm>
            <a:off x="1456050" y="3414150"/>
            <a:ext cx="6239100" cy="5805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500"/>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359" name="Google Shape;359;p17"/>
          <p:cNvSpPr txBox="1">
            <a:spLocks noGrp="1"/>
          </p:cNvSpPr>
          <p:nvPr>
            <p:ph type="subTitle" idx="1"/>
          </p:nvPr>
        </p:nvSpPr>
        <p:spPr>
          <a:xfrm>
            <a:off x="964850" y="1148850"/>
            <a:ext cx="7214400" cy="2059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360" name="Google Shape;360;p17"/>
          <p:cNvGrpSpPr/>
          <p:nvPr/>
        </p:nvGrpSpPr>
        <p:grpSpPr>
          <a:xfrm>
            <a:off x="8669664" y="245588"/>
            <a:ext cx="228825" cy="228825"/>
            <a:chOff x="3023950" y="3689950"/>
            <a:chExt cx="316100" cy="316100"/>
          </a:xfrm>
        </p:grpSpPr>
        <p:sp>
          <p:nvSpPr>
            <p:cNvPr id="361" name="Google Shape;361;p1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7"/>
          <p:cNvGrpSpPr/>
          <p:nvPr/>
        </p:nvGrpSpPr>
        <p:grpSpPr>
          <a:xfrm>
            <a:off x="8669427" y="4669065"/>
            <a:ext cx="228825" cy="228856"/>
            <a:chOff x="3023950" y="3689950"/>
            <a:chExt cx="316100" cy="316100"/>
          </a:xfrm>
        </p:grpSpPr>
        <p:sp>
          <p:nvSpPr>
            <p:cNvPr id="365" name="Google Shape;365;p1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7"/>
          <p:cNvGrpSpPr/>
          <p:nvPr/>
        </p:nvGrpSpPr>
        <p:grpSpPr>
          <a:xfrm>
            <a:off x="245739" y="245588"/>
            <a:ext cx="228825" cy="228825"/>
            <a:chOff x="3023950" y="3689950"/>
            <a:chExt cx="316100" cy="316100"/>
          </a:xfrm>
        </p:grpSpPr>
        <p:sp>
          <p:nvSpPr>
            <p:cNvPr id="369" name="Google Shape;369;p1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7"/>
          <p:cNvGrpSpPr/>
          <p:nvPr/>
        </p:nvGrpSpPr>
        <p:grpSpPr>
          <a:xfrm>
            <a:off x="245752" y="4669065"/>
            <a:ext cx="228825" cy="228856"/>
            <a:chOff x="3023950" y="3689950"/>
            <a:chExt cx="316100" cy="316100"/>
          </a:xfrm>
        </p:grpSpPr>
        <p:sp>
          <p:nvSpPr>
            <p:cNvPr id="373" name="Google Shape;373;p1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CUSTOM_1_1">
    <p:spTree>
      <p:nvGrpSpPr>
        <p:cNvPr id="1" name="Shape 376"/>
        <p:cNvGrpSpPr/>
        <p:nvPr/>
      </p:nvGrpSpPr>
      <p:grpSpPr>
        <a:xfrm>
          <a:off x="0" y="0"/>
          <a:ext cx="0" cy="0"/>
          <a:chOff x="0" y="0"/>
          <a:chExt cx="0" cy="0"/>
        </a:xfrm>
      </p:grpSpPr>
      <p:grpSp>
        <p:nvGrpSpPr>
          <p:cNvPr id="377" name="Google Shape;377;p18"/>
          <p:cNvGrpSpPr/>
          <p:nvPr/>
        </p:nvGrpSpPr>
        <p:grpSpPr>
          <a:xfrm>
            <a:off x="245739" y="245588"/>
            <a:ext cx="8652750" cy="4652334"/>
            <a:chOff x="245739" y="245588"/>
            <a:chExt cx="8652750" cy="4652334"/>
          </a:xfrm>
        </p:grpSpPr>
        <p:grpSp>
          <p:nvGrpSpPr>
            <p:cNvPr id="378" name="Google Shape;378;p18"/>
            <p:cNvGrpSpPr/>
            <p:nvPr/>
          </p:nvGrpSpPr>
          <p:grpSpPr>
            <a:xfrm>
              <a:off x="4672726" y="1652797"/>
              <a:ext cx="4108323" cy="3132999"/>
              <a:chOff x="5614975" y="2571738"/>
              <a:chExt cx="2725075" cy="2078413"/>
            </a:xfrm>
          </p:grpSpPr>
          <p:grpSp>
            <p:nvGrpSpPr>
              <p:cNvPr id="379" name="Google Shape;379;p18"/>
              <p:cNvGrpSpPr/>
              <p:nvPr/>
            </p:nvGrpSpPr>
            <p:grpSpPr>
              <a:xfrm>
                <a:off x="8301900" y="2571738"/>
                <a:ext cx="38150" cy="1997125"/>
                <a:chOff x="8301900" y="2571738"/>
                <a:chExt cx="38150" cy="1997125"/>
              </a:xfrm>
            </p:grpSpPr>
            <p:sp>
              <p:nvSpPr>
                <p:cNvPr id="380" name="Google Shape;380;p1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18"/>
              <p:cNvGrpSpPr/>
              <p:nvPr/>
            </p:nvGrpSpPr>
            <p:grpSpPr>
              <a:xfrm>
                <a:off x="5614975" y="4609225"/>
                <a:ext cx="2597125" cy="40925"/>
                <a:chOff x="5614975" y="4609225"/>
                <a:chExt cx="2597125" cy="40925"/>
              </a:xfrm>
            </p:grpSpPr>
            <p:sp>
              <p:nvSpPr>
                <p:cNvPr id="393" name="Google Shape;393;p1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 name="Google Shape;405;p18"/>
            <p:cNvGrpSpPr/>
            <p:nvPr/>
          </p:nvGrpSpPr>
          <p:grpSpPr>
            <a:xfrm>
              <a:off x="8669664" y="245588"/>
              <a:ext cx="228825" cy="228825"/>
              <a:chOff x="3023950" y="3689950"/>
              <a:chExt cx="316100" cy="316100"/>
            </a:xfrm>
          </p:grpSpPr>
          <p:sp>
            <p:nvSpPr>
              <p:cNvPr id="406" name="Google Shape;406;p1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8"/>
            <p:cNvGrpSpPr/>
            <p:nvPr/>
          </p:nvGrpSpPr>
          <p:grpSpPr>
            <a:xfrm>
              <a:off x="245739" y="245588"/>
              <a:ext cx="228825" cy="228825"/>
              <a:chOff x="3023950" y="3689950"/>
              <a:chExt cx="316100" cy="316100"/>
            </a:xfrm>
          </p:grpSpPr>
          <p:sp>
            <p:nvSpPr>
              <p:cNvPr id="410" name="Google Shape;410;p1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18"/>
            <p:cNvGrpSpPr/>
            <p:nvPr/>
          </p:nvGrpSpPr>
          <p:grpSpPr>
            <a:xfrm>
              <a:off x="245752" y="4669065"/>
              <a:ext cx="228825" cy="228856"/>
              <a:chOff x="3023950" y="3689950"/>
              <a:chExt cx="316100" cy="316100"/>
            </a:xfrm>
          </p:grpSpPr>
          <p:sp>
            <p:nvSpPr>
              <p:cNvPr id="414" name="Google Shape;414;p1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7" name="Google Shape;417;p18"/>
          <p:cNvSpPr txBox="1">
            <a:spLocks noGrp="1"/>
          </p:cNvSpPr>
          <p:nvPr>
            <p:ph type="title"/>
          </p:nvPr>
        </p:nvSpPr>
        <p:spPr>
          <a:xfrm>
            <a:off x="2325707" y="3072968"/>
            <a:ext cx="45009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5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418" name="Google Shape;418;p18"/>
          <p:cNvSpPr txBox="1">
            <a:spLocks noGrp="1"/>
          </p:cNvSpPr>
          <p:nvPr>
            <p:ph type="subTitle" idx="1"/>
          </p:nvPr>
        </p:nvSpPr>
        <p:spPr>
          <a:xfrm>
            <a:off x="1709807" y="1444793"/>
            <a:ext cx="5732700" cy="161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19"/>
        <p:cNvGrpSpPr/>
        <p:nvPr/>
      </p:nvGrpSpPr>
      <p:grpSpPr>
        <a:xfrm>
          <a:off x="0" y="0"/>
          <a:ext cx="0" cy="0"/>
          <a:chOff x="0" y="0"/>
          <a:chExt cx="0" cy="0"/>
        </a:xfrm>
      </p:grpSpPr>
      <p:sp>
        <p:nvSpPr>
          <p:cNvPr id="420" name="Google Shape;420;p19"/>
          <p:cNvSpPr txBox="1">
            <a:spLocks noGrp="1"/>
          </p:cNvSpPr>
          <p:nvPr>
            <p:ph type="title"/>
          </p:nvPr>
        </p:nvSpPr>
        <p:spPr>
          <a:xfrm>
            <a:off x="4682400" y="1695450"/>
            <a:ext cx="3746700" cy="75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1" name="Google Shape;421;p19"/>
          <p:cNvSpPr txBox="1">
            <a:spLocks noGrp="1"/>
          </p:cNvSpPr>
          <p:nvPr>
            <p:ph type="subTitle" idx="1"/>
          </p:nvPr>
        </p:nvSpPr>
        <p:spPr>
          <a:xfrm>
            <a:off x="4682400" y="2451150"/>
            <a:ext cx="3746700" cy="996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22" name="Google Shape;422;p19"/>
          <p:cNvGrpSpPr/>
          <p:nvPr/>
        </p:nvGrpSpPr>
        <p:grpSpPr>
          <a:xfrm>
            <a:off x="4675037" y="1648692"/>
            <a:ext cx="4108323" cy="3132999"/>
            <a:chOff x="5614975" y="2571738"/>
            <a:chExt cx="2725075" cy="2078413"/>
          </a:xfrm>
        </p:grpSpPr>
        <p:grpSp>
          <p:nvGrpSpPr>
            <p:cNvPr id="423" name="Google Shape;423;p19"/>
            <p:cNvGrpSpPr/>
            <p:nvPr/>
          </p:nvGrpSpPr>
          <p:grpSpPr>
            <a:xfrm>
              <a:off x="8301900" y="2571738"/>
              <a:ext cx="38150" cy="1997125"/>
              <a:chOff x="8301900" y="2571738"/>
              <a:chExt cx="38150" cy="1997125"/>
            </a:xfrm>
          </p:grpSpPr>
          <p:sp>
            <p:nvSpPr>
              <p:cNvPr id="424" name="Google Shape;424;p19"/>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19"/>
            <p:cNvGrpSpPr/>
            <p:nvPr/>
          </p:nvGrpSpPr>
          <p:grpSpPr>
            <a:xfrm>
              <a:off x="5614975" y="4609225"/>
              <a:ext cx="2597125" cy="40925"/>
              <a:chOff x="5614975" y="4609225"/>
              <a:chExt cx="2597125" cy="40925"/>
            </a:xfrm>
          </p:grpSpPr>
          <p:sp>
            <p:nvSpPr>
              <p:cNvPr id="437" name="Google Shape;437;p19"/>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 name="Google Shape;449;p19"/>
          <p:cNvGrpSpPr/>
          <p:nvPr/>
        </p:nvGrpSpPr>
        <p:grpSpPr>
          <a:xfrm>
            <a:off x="8669664" y="245588"/>
            <a:ext cx="228825" cy="228825"/>
            <a:chOff x="3023950" y="3689950"/>
            <a:chExt cx="316100" cy="316100"/>
          </a:xfrm>
        </p:grpSpPr>
        <p:sp>
          <p:nvSpPr>
            <p:cNvPr id="450" name="Google Shape;450;p1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19"/>
          <p:cNvGrpSpPr/>
          <p:nvPr/>
        </p:nvGrpSpPr>
        <p:grpSpPr>
          <a:xfrm>
            <a:off x="245739" y="245588"/>
            <a:ext cx="228825" cy="228825"/>
            <a:chOff x="3023950" y="3689950"/>
            <a:chExt cx="316100" cy="316100"/>
          </a:xfrm>
        </p:grpSpPr>
        <p:sp>
          <p:nvSpPr>
            <p:cNvPr id="454" name="Google Shape;454;p1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19"/>
          <p:cNvGrpSpPr/>
          <p:nvPr/>
        </p:nvGrpSpPr>
        <p:grpSpPr>
          <a:xfrm>
            <a:off x="245752" y="4669065"/>
            <a:ext cx="228825" cy="228856"/>
            <a:chOff x="3023950" y="3689950"/>
            <a:chExt cx="316100" cy="316100"/>
          </a:xfrm>
        </p:grpSpPr>
        <p:sp>
          <p:nvSpPr>
            <p:cNvPr id="458" name="Google Shape;458;p1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CUSTOM_11_1">
    <p:spTree>
      <p:nvGrpSpPr>
        <p:cNvPr id="1" name="Shape 461"/>
        <p:cNvGrpSpPr/>
        <p:nvPr/>
      </p:nvGrpSpPr>
      <p:grpSpPr>
        <a:xfrm>
          <a:off x="0" y="0"/>
          <a:ext cx="0" cy="0"/>
          <a:chOff x="0" y="0"/>
          <a:chExt cx="0" cy="0"/>
        </a:xfrm>
      </p:grpSpPr>
      <p:sp>
        <p:nvSpPr>
          <p:cNvPr id="462" name="Google Shape;462;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grpSp>
        <p:nvGrpSpPr>
          <p:cNvPr id="463" name="Google Shape;463;p20"/>
          <p:cNvGrpSpPr/>
          <p:nvPr/>
        </p:nvGrpSpPr>
        <p:grpSpPr>
          <a:xfrm>
            <a:off x="8669664" y="245588"/>
            <a:ext cx="228825" cy="228825"/>
            <a:chOff x="3023950" y="3689950"/>
            <a:chExt cx="316100" cy="316100"/>
          </a:xfrm>
        </p:grpSpPr>
        <p:sp>
          <p:nvSpPr>
            <p:cNvPr id="464" name="Google Shape;464;p2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20"/>
          <p:cNvGrpSpPr/>
          <p:nvPr/>
        </p:nvGrpSpPr>
        <p:grpSpPr>
          <a:xfrm>
            <a:off x="245739" y="245588"/>
            <a:ext cx="228825" cy="228825"/>
            <a:chOff x="3023950" y="3689950"/>
            <a:chExt cx="316100" cy="316100"/>
          </a:xfrm>
        </p:grpSpPr>
        <p:sp>
          <p:nvSpPr>
            <p:cNvPr id="468" name="Google Shape;468;p2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20"/>
          <p:cNvGrpSpPr/>
          <p:nvPr/>
        </p:nvGrpSpPr>
        <p:grpSpPr>
          <a:xfrm>
            <a:off x="245752" y="4669065"/>
            <a:ext cx="228825" cy="228856"/>
            <a:chOff x="3023950" y="3689950"/>
            <a:chExt cx="316100" cy="316100"/>
          </a:xfrm>
        </p:grpSpPr>
        <p:sp>
          <p:nvSpPr>
            <p:cNvPr id="472" name="Google Shape;472;p2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475"/>
        <p:cNvGrpSpPr/>
        <p:nvPr/>
      </p:nvGrpSpPr>
      <p:grpSpPr>
        <a:xfrm>
          <a:off x="0" y="0"/>
          <a:ext cx="0" cy="0"/>
          <a:chOff x="0" y="0"/>
          <a:chExt cx="0" cy="0"/>
        </a:xfrm>
      </p:grpSpPr>
      <p:grpSp>
        <p:nvGrpSpPr>
          <p:cNvPr id="476" name="Google Shape;476;p21"/>
          <p:cNvGrpSpPr/>
          <p:nvPr/>
        </p:nvGrpSpPr>
        <p:grpSpPr>
          <a:xfrm>
            <a:off x="4668621" y="1648692"/>
            <a:ext cx="4108323" cy="3132999"/>
            <a:chOff x="5614975" y="2571738"/>
            <a:chExt cx="2725075" cy="2078413"/>
          </a:xfrm>
        </p:grpSpPr>
        <p:grpSp>
          <p:nvGrpSpPr>
            <p:cNvPr id="477" name="Google Shape;477;p21"/>
            <p:cNvGrpSpPr/>
            <p:nvPr/>
          </p:nvGrpSpPr>
          <p:grpSpPr>
            <a:xfrm>
              <a:off x="8301900" y="2571738"/>
              <a:ext cx="38150" cy="1997125"/>
              <a:chOff x="8301900" y="2571738"/>
              <a:chExt cx="38150" cy="1997125"/>
            </a:xfrm>
          </p:grpSpPr>
          <p:sp>
            <p:nvSpPr>
              <p:cNvPr id="478" name="Google Shape;478;p21"/>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1"/>
            <p:cNvGrpSpPr/>
            <p:nvPr/>
          </p:nvGrpSpPr>
          <p:grpSpPr>
            <a:xfrm>
              <a:off x="5614975" y="4609225"/>
              <a:ext cx="2597125" cy="40925"/>
              <a:chOff x="5614975" y="4609225"/>
              <a:chExt cx="2597125" cy="40925"/>
            </a:xfrm>
          </p:grpSpPr>
          <p:sp>
            <p:nvSpPr>
              <p:cNvPr id="491" name="Google Shape;491;p21"/>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3" name="Google Shape;503;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504" name="Google Shape;504;p21"/>
          <p:cNvSpPr txBox="1">
            <a:spLocks noGrp="1"/>
          </p:cNvSpPr>
          <p:nvPr>
            <p:ph type="title" idx="2"/>
          </p:nvPr>
        </p:nvSpPr>
        <p:spPr>
          <a:xfrm>
            <a:off x="2917650" y="1445400"/>
            <a:ext cx="3308700" cy="780900"/>
          </a:xfrm>
          <a:prstGeom prst="rect">
            <a:avLst/>
          </a:prstGeom>
        </p:spPr>
        <p:txBody>
          <a:bodyPr spcFirstLastPara="1" wrap="square" lIns="0" tIns="182875" rIns="0" bIns="0" anchor="b" anchorCtr="0">
            <a:noAutofit/>
          </a:bodyPr>
          <a:lstStyle>
            <a:lvl1pPr lvl="0" algn="ctr" rtl="0">
              <a:spcBef>
                <a:spcPts val="0"/>
              </a:spcBef>
              <a:spcAft>
                <a:spcPts val="0"/>
              </a:spcAft>
              <a:buSzPts val="25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505" name="Google Shape;505;p21"/>
          <p:cNvSpPr txBox="1">
            <a:spLocks noGrp="1"/>
          </p:cNvSpPr>
          <p:nvPr>
            <p:ph type="subTitle" idx="1"/>
          </p:nvPr>
        </p:nvSpPr>
        <p:spPr>
          <a:xfrm>
            <a:off x="1994100" y="3665925"/>
            <a:ext cx="5155800" cy="5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06" name="Google Shape;506;p21"/>
          <p:cNvGrpSpPr/>
          <p:nvPr/>
        </p:nvGrpSpPr>
        <p:grpSpPr>
          <a:xfrm>
            <a:off x="8669664" y="245588"/>
            <a:ext cx="228825" cy="228825"/>
            <a:chOff x="3023950" y="3689950"/>
            <a:chExt cx="316100" cy="316100"/>
          </a:xfrm>
        </p:grpSpPr>
        <p:sp>
          <p:nvSpPr>
            <p:cNvPr id="507" name="Google Shape;507;p2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1"/>
          <p:cNvGrpSpPr/>
          <p:nvPr/>
        </p:nvGrpSpPr>
        <p:grpSpPr>
          <a:xfrm>
            <a:off x="245739" y="245588"/>
            <a:ext cx="228825" cy="228825"/>
            <a:chOff x="3023950" y="3689950"/>
            <a:chExt cx="316100" cy="316100"/>
          </a:xfrm>
        </p:grpSpPr>
        <p:sp>
          <p:nvSpPr>
            <p:cNvPr id="511" name="Google Shape;511;p2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21"/>
          <p:cNvGrpSpPr/>
          <p:nvPr/>
        </p:nvGrpSpPr>
        <p:grpSpPr>
          <a:xfrm>
            <a:off x="245752" y="4669065"/>
            <a:ext cx="228825" cy="228856"/>
            <a:chOff x="3023950" y="3689950"/>
            <a:chExt cx="316100" cy="316100"/>
          </a:xfrm>
        </p:grpSpPr>
        <p:sp>
          <p:nvSpPr>
            <p:cNvPr id="515" name="Google Shape;515;p2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518"/>
        <p:cNvGrpSpPr/>
        <p:nvPr/>
      </p:nvGrpSpPr>
      <p:grpSpPr>
        <a:xfrm>
          <a:off x="0" y="0"/>
          <a:ext cx="0" cy="0"/>
          <a:chOff x="0" y="0"/>
          <a:chExt cx="0" cy="0"/>
        </a:xfrm>
      </p:grpSpPr>
      <p:sp>
        <p:nvSpPr>
          <p:cNvPr id="519" name="Google Shape;519;p2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grpSp>
        <p:nvGrpSpPr>
          <p:cNvPr id="520" name="Google Shape;520;p22"/>
          <p:cNvGrpSpPr/>
          <p:nvPr/>
        </p:nvGrpSpPr>
        <p:grpSpPr>
          <a:xfrm>
            <a:off x="8669664" y="245588"/>
            <a:ext cx="228825" cy="228825"/>
            <a:chOff x="3023950" y="3689950"/>
            <a:chExt cx="316100" cy="316100"/>
          </a:xfrm>
        </p:grpSpPr>
        <p:sp>
          <p:nvSpPr>
            <p:cNvPr id="521" name="Google Shape;521;p2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2"/>
          <p:cNvGrpSpPr/>
          <p:nvPr/>
        </p:nvGrpSpPr>
        <p:grpSpPr>
          <a:xfrm>
            <a:off x="8669427" y="4669065"/>
            <a:ext cx="228825" cy="228856"/>
            <a:chOff x="3023950" y="3689950"/>
            <a:chExt cx="316100" cy="316100"/>
          </a:xfrm>
        </p:grpSpPr>
        <p:sp>
          <p:nvSpPr>
            <p:cNvPr id="525" name="Google Shape;525;p2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2"/>
          <p:cNvGrpSpPr/>
          <p:nvPr/>
        </p:nvGrpSpPr>
        <p:grpSpPr>
          <a:xfrm>
            <a:off x="245739" y="245588"/>
            <a:ext cx="228825" cy="228825"/>
            <a:chOff x="3023950" y="3689950"/>
            <a:chExt cx="316100" cy="316100"/>
          </a:xfrm>
        </p:grpSpPr>
        <p:sp>
          <p:nvSpPr>
            <p:cNvPr id="529" name="Google Shape;529;p2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22"/>
          <p:cNvSpPr txBox="1">
            <a:spLocks noGrp="1"/>
          </p:cNvSpPr>
          <p:nvPr>
            <p:ph type="subTitle" idx="1"/>
          </p:nvPr>
        </p:nvSpPr>
        <p:spPr>
          <a:xfrm>
            <a:off x="3905600" y="1733075"/>
            <a:ext cx="4518600" cy="2366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533"/>
        <p:cNvGrpSpPr/>
        <p:nvPr/>
      </p:nvGrpSpPr>
      <p:grpSpPr>
        <a:xfrm>
          <a:off x="0" y="0"/>
          <a:ext cx="0" cy="0"/>
          <a:chOff x="0" y="0"/>
          <a:chExt cx="0" cy="0"/>
        </a:xfrm>
      </p:grpSpPr>
      <p:sp>
        <p:nvSpPr>
          <p:cNvPr id="534" name="Google Shape;534;p23"/>
          <p:cNvSpPr txBox="1">
            <a:spLocks noGrp="1"/>
          </p:cNvSpPr>
          <p:nvPr>
            <p:ph type="title"/>
          </p:nvPr>
        </p:nvSpPr>
        <p:spPr>
          <a:xfrm>
            <a:off x="937525" y="1458300"/>
            <a:ext cx="3634500" cy="105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535" name="Google Shape;535;p23"/>
          <p:cNvSpPr txBox="1">
            <a:spLocks noGrp="1"/>
          </p:cNvSpPr>
          <p:nvPr>
            <p:ph type="subTitle" idx="1"/>
          </p:nvPr>
        </p:nvSpPr>
        <p:spPr>
          <a:xfrm>
            <a:off x="1341300" y="2895575"/>
            <a:ext cx="3230700" cy="9654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36" name="Google Shape;536;p23"/>
          <p:cNvGrpSpPr/>
          <p:nvPr/>
        </p:nvGrpSpPr>
        <p:grpSpPr>
          <a:xfrm>
            <a:off x="245739" y="245588"/>
            <a:ext cx="228825" cy="228825"/>
            <a:chOff x="3023950" y="3689950"/>
            <a:chExt cx="316100" cy="316100"/>
          </a:xfrm>
        </p:grpSpPr>
        <p:sp>
          <p:nvSpPr>
            <p:cNvPr id="537" name="Google Shape;537;p2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23"/>
          <p:cNvGrpSpPr/>
          <p:nvPr/>
        </p:nvGrpSpPr>
        <p:grpSpPr>
          <a:xfrm>
            <a:off x="245752" y="4669065"/>
            <a:ext cx="228825" cy="228856"/>
            <a:chOff x="3023950" y="3689950"/>
            <a:chExt cx="316100" cy="316100"/>
          </a:xfrm>
        </p:grpSpPr>
        <p:sp>
          <p:nvSpPr>
            <p:cNvPr id="541" name="Google Shape;541;p2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3"/>
          <p:cNvGrpSpPr/>
          <p:nvPr/>
        </p:nvGrpSpPr>
        <p:grpSpPr>
          <a:xfrm>
            <a:off x="8669664" y="2457338"/>
            <a:ext cx="228825" cy="228825"/>
            <a:chOff x="3023950" y="3689950"/>
            <a:chExt cx="316100" cy="316100"/>
          </a:xfrm>
        </p:grpSpPr>
        <p:sp>
          <p:nvSpPr>
            <p:cNvPr id="545" name="Google Shape;545;p2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10_1_1_1">
    <p:spTree>
      <p:nvGrpSpPr>
        <p:cNvPr id="1" name="Shape 548"/>
        <p:cNvGrpSpPr/>
        <p:nvPr/>
      </p:nvGrpSpPr>
      <p:grpSpPr>
        <a:xfrm>
          <a:off x="0" y="0"/>
          <a:ext cx="0" cy="0"/>
          <a:chOff x="0" y="0"/>
          <a:chExt cx="0" cy="0"/>
        </a:xfrm>
      </p:grpSpPr>
      <p:sp>
        <p:nvSpPr>
          <p:cNvPr id="549" name="Google Shape;549;p24"/>
          <p:cNvSpPr txBox="1">
            <a:spLocks noGrp="1"/>
          </p:cNvSpPr>
          <p:nvPr>
            <p:ph type="title"/>
          </p:nvPr>
        </p:nvSpPr>
        <p:spPr>
          <a:xfrm>
            <a:off x="937525" y="1695450"/>
            <a:ext cx="3429000" cy="63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550" name="Google Shape;550;p24"/>
          <p:cNvSpPr txBox="1">
            <a:spLocks noGrp="1"/>
          </p:cNvSpPr>
          <p:nvPr>
            <p:ph type="subTitle" idx="1"/>
          </p:nvPr>
        </p:nvSpPr>
        <p:spPr>
          <a:xfrm>
            <a:off x="720000" y="2535750"/>
            <a:ext cx="3678600" cy="93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551" name="Google Shape;551;p24"/>
          <p:cNvGrpSpPr/>
          <p:nvPr/>
        </p:nvGrpSpPr>
        <p:grpSpPr>
          <a:xfrm>
            <a:off x="4672726" y="1652797"/>
            <a:ext cx="4108323" cy="3132999"/>
            <a:chOff x="5614975" y="2571738"/>
            <a:chExt cx="2725075" cy="2078413"/>
          </a:xfrm>
        </p:grpSpPr>
        <p:grpSp>
          <p:nvGrpSpPr>
            <p:cNvPr id="552" name="Google Shape;552;p24"/>
            <p:cNvGrpSpPr/>
            <p:nvPr/>
          </p:nvGrpSpPr>
          <p:grpSpPr>
            <a:xfrm>
              <a:off x="8301900" y="2571738"/>
              <a:ext cx="38150" cy="1997125"/>
              <a:chOff x="8301900" y="2571738"/>
              <a:chExt cx="38150" cy="1997125"/>
            </a:xfrm>
          </p:grpSpPr>
          <p:sp>
            <p:nvSpPr>
              <p:cNvPr id="553" name="Google Shape;553;p2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4"/>
            <p:cNvGrpSpPr/>
            <p:nvPr/>
          </p:nvGrpSpPr>
          <p:grpSpPr>
            <a:xfrm>
              <a:off x="5614975" y="4609225"/>
              <a:ext cx="2597125" cy="40925"/>
              <a:chOff x="5614975" y="4609225"/>
              <a:chExt cx="2597125" cy="40925"/>
            </a:xfrm>
          </p:grpSpPr>
          <p:sp>
            <p:nvSpPr>
              <p:cNvPr id="566" name="Google Shape;566;p2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4"/>
          <p:cNvGrpSpPr/>
          <p:nvPr/>
        </p:nvGrpSpPr>
        <p:grpSpPr>
          <a:xfrm>
            <a:off x="245739" y="245588"/>
            <a:ext cx="228825" cy="228825"/>
            <a:chOff x="3023950" y="3689950"/>
            <a:chExt cx="316100" cy="316100"/>
          </a:xfrm>
        </p:grpSpPr>
        <p:sp>
          <p:nvSpPr>
            <p:cNvPr id="579" name="Google Shape;579;p2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4"/>
          <p:cNvGrpSpPr/>
          <p:nvPr/>
        </p:nvGrpSpPr>
        <p:grpSpPr>
          <a:xfrm>
            <a:off x="245752" y="4669065"/>
            <a:ext cx="228825" cy="228856"/>
            <a:chOff x="3023950" y="3689950"/>
            <a:chExt cx="316100" cy="316100"/>
          </a:xfrm>
        </p:grpSpPr>
        <p:sp>
          <p:nvSpPr>
            <p:cNvPr id="583" name="Google Shape;583;p2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CUSTOM_10_1_1_1_1">
    <p:spTree>
      <p:nvGrpSpPr>
        <p:cNvPr id="1" name="Shape 586"/>
        <p:cNvGrpSpPr/>
        <p:nvPr/>
      </p:nvGrpSpPr>
      <p:grpSpPr>
        <a:xfrm>
          <a:off x="0" y="0"/>
          <a:ext cx="0" cy="0"/>
          <a:chOff x="0" y="0"/>
          <a:chExt cx="0" cy="0"/>
        </a:xfrm>
      </p:grpSpPr>
      <p:sp>
        <p:nvSpPr>
          <p:cNvPr id="587" name="Google Shape;587;p25"/>
          <p:cNvSpPr txBox="1">
            <a:spLocks noGrp="1"/>
          </p:cNvSpPr>
          <p:nvPr>
            <p:ph type="title"/>
          </p:nvPr>
        </p:nvSpPr>
        <p:spPr>
          <a:xfrm>
            <a:off x="4745400" y="1695450"/>
            <a:ext cx="3429000" cy="635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588" name="Google Shape;588;p25"/>
          <p:cNvSpPr txBox="1">
            <a:spLocks noGrp="1"/>
          </p:cNvSpPr>
          <p:nvPr>
            <p:ph type="subTitle" idx="1"/>
          </p:nvPr>
        </p:nvSpPr>
        <p:spPr>
          <a:xfrm>
            <a:off x="4745400" y="2538125"/>
            <a:ext cx="3678600" cy="93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589" name="Google Shape;589;p25"/>
          <p:cNvGrpSpPr/>
          <p:nvPr/>
        </p:nvGrpSpPr>
        <p:grpSpPr>
          <a:xfrm>
            <a:off x="8669664" y="245588"/>
            <a:ext cx="228825" cy="228825"/>
            <a:chOff x="3023950" y="3689950"/>
            <a:chExt cx="316100" cy="316100"/>
          </a:xfrm>
        </p:grpSpPr>
        <p:sp>
          <p:nvSpPr>
            <p:cNvPr id="590" name="Google Shape;590;p2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5"/>
          <p:cNvGrpSpPr/>
          <p:nvPr/>
        </p:nvGrpSpPr>
        <p:grpSpPr>
          <a:xfrm>
            <a:off x="8669427" y="4669065"/>
            <a:ext cx="228825" cy="228856"/>
            <a:chOff x="3023950" y="3689950"/>
            <a:chExt cx="316100" cy="316100"/>
          </a:xfrm>
        </p:grpSpPr>
        <p:sp>
          <p:nvSpPr>
            <p:cNvPr id="594" name="Google Shape;594;p2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5"/>
          <p:cNvGrpSpPr/>
          <p:nvPr/>
        </p:nvGrpSpPr>
        <p:grpSpPr>
          <a:xfrm>
            <a:off x="245739" y="245588"/>
            <a:ext cx="228825" cy="228825"/>
            <a:chOff x="3023950" y="3689950"/>
            <a:chExt cx="316100" cy="316100"/>
          </a:xfrm>
        </p:grpSpPr>
        <p:sp>
          <p:nvSpPr>
            <p:cNvPr id="598" name="Google Shape;598;p2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25"/>
          <p:cNvGrpSpPr/>
          <p:nvPr/>
        </p:nvGrpSpPr>
        <p:grpSpPr>
          <a:xfrm>
            <a:off x="245752" y="4669065"/>
            <a:ext cx="228825" cy="228856"/>
            <a:chOff x="3023950" y="3689950"/>
            <a:chExt cx="316100" cy="316100"/>
          </a:xfrm>
        </p:grpSpPr>
        <p:sp>
          <p:nvSpPr>
            <p:cNvPr id="602" name="Google Shape;602;p2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25"/>
          <p:cNvSpPr txBox="1"/>
          <p:nvPr/>
        </p:nvSpPr>
        <p:spPr>
          <a:xfrm>
            <a:off x="2499450" y="48877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6">
  <p:cSld name="CUSTOM_15">
    <p:spTree>
      <p:nvGrpSpPr>
        <p:cNvPr id="1" name="Shape 606"/>
        <p:cNvGrpSpPr/>
        <p:nvPr/>
      </p:nvGrpSpPr>
      <p:grpSpPr>
        <a:xfrm>
          <a:off x="0" y="0"/>
          <a:ext cx="0" cy="0"/>
          <a:chOff x="0" y="0"/>
          <a:chExt cx="0" cy="0"/>
        </a:xfrm>
      </p:grpSpPr>
      <p:sp>
        <p:nvSpPr>
          <p:cNvPr id="607" name="Google Shape;607;p2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8" name="Google Shape;608;p26"/>
          <p:cNvSpPr txBox="1">
            <a:spLocks noGrp="1"/>
          </p:cNvSpPr>
          <p:nvPr>
            <p:ph type="body" idx="1"/>
          </p:nvPr>
        </p:nvSpPr>
        <p:spPr>
          <a:xfrm>
            <a:off x="720000" y="1152475"/>
            <a:ext cx="4679100" cy="1723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9" name="Google Shape;609;p26"/>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CUSTOM_7">
    <p:spTree>
      <p:nvGrpSpPr>
        <p:cNvPr id="1" name="Shape 610"/>
        <p:cNvGrpSpPr/>
        <p:nvPr/>
      </p:nvGrpSpPr>
      <p:grpSpPr>
        <a:xfrm>
          <a:off x="0" y="0"/>
          <a:ext cx="0" cy="0"/>
          <a:chOff x="0" y="0"/>
          <a:chExt cx="0" cy="0"/>
        </a:xfrm>
      </p:grpSpPr>
      <p:sp>
        <p:nvSpPr>
          <p:cNvPr id="611" name="Google Shape;611;p27"/>
          <p:cNvSpPr txBox="1">
            <a:spLocks noGrp="1"/>
          </p:cNvSpPr>
          <p:nvPr>
            <p:ph type="title"/>
          </p:nvPr>
        </p:nvSpPr>
        <p:spPr>
          <a:xfrm>
            <a:off x="720000" y="540000"/>
            <a:ext cx="3866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2" name="Google Shape;612;p27"/>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613" name="Google Shape;613;p27"/>
          <p:cNvSpPr txBox="1">
            <a:spLocks noGrp="1"/>
          </p:cNvSpPr>
          <p:nvPr>
            <p:ph type="subTitle" idx="1"/>
          </p:nvPr>
        </p:nvSpPr>
        <p:spPr>
          <a:xfrm>
            <a:off x="725625" y="1435975"/>
            <a:ext cx="3851100" cy="2765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8">
  <p:cSld name="CUSTOM_7_1">
    <p:spTree>
      <p:nvGrpSpPr>
        <p:cNvPr id="1" name="Shape 614"/>
        <p:cNvGrpSpPr/>
        <p:nvPr/>
      </p:nvGrpSpPr>
      <p:grpSpPr>
        <a:xfrm>
          <a:off x="0" y="0"/>
          <a:ext cx="0" cy="0"/>
          <a:chOff x="0" y="0"/>
          <a:chExt cx="0" cy="0"/>
        </a:xfrm>
      </p:grpSpPr>
      <p:sp>
        <p:nvSpPr>
          <p:cNvPr id="615" name="Google Shape;615;p28"/>
          <p:cNvSpPr txBox="1">
            <a:spLocks noGrp="1"/>
          </p:cNvSpPr>
          <p:nvPr>
            <p:ph type="title"/>
          </p:nvPr>
        </p:nvSpPr>
        <p:spPr>
          <a:xfrm>
            <a:off x="3590925" y="1378448"/>
            <a:ext cx="4833000" cy="6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6" name="Google Shape;616;p28"/>
          <p:cNvSpPr txBox="1">
            <a:spLocks noGrp="1"/>
          </p:cNvSpPr>
          <p:nvPr>
            <p:ph type="subTitle" idx="1"/>
          </p:nvPr>
        </p:nvSpPr>
        <p:spPr>
          <a:xfrm>
            <a:off x="3591003" y="2051348"/>
            <a:ext cx="4833000" cy="17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617" name="Google Shape;617;p28"/>
          <p:cNvGrpSpPr/>
          <p:nvPr/>
        </p:nvGrpSpPr>
        <p:grpSpPr>
          <a:xfrm>
            <a:off x="8669664" y="245588"/>
            <a:ext cx="228825" cy="228825"/>
            <a:chOff x="3023950" y="3689950"/>
            <a:chExt cx="316100" cy="316100"/>
          </a:xfrm>
        </p:grpSpPr>
        <p:sp>
          <p:nvSpPr>
            <p:cNvPr id="618" name="Google Shape;618;p2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28"/>
          <p:cNvGrpSpPr/>
          <p:nvPr/>
        </p:nvGrpSpPr>
        <p:grpSpPr>
          <a:xfrm>
            <a:off x="8669427" y="4669065"/>
            <a:ext cx="228825" cy="228856"/>
            <a:chOff x="3023950" y="3689950"/>
            <a:chExt cx="316100" cy="316100"/>
          </a:xfrm>
        </p:grpSpPr>
        <p:sp>
          <p:nvSpPr>
            <p:cNvPr id="622" name="Google Shape;622;p2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8"/>
          <p:cNvGrpSpPr/>
          <p:nvPr/>
        </p:nvGrpSpPr>
        <p:grpSpPr>
          <a:xfrm>
            <a:off x="245739" y="245588"/>
            <a:ext cx="228825" cy="228825"/>
            <a:chOff x="3023950" y="3689950"/>
            <a:chExt cx="316100" cy="316100"/>
          </a:xfrm>
        </p:grpSpPr>
        <p:sp>
          <p:nvSpPr>
            <p:cNvPr id="626" name="Google Shape;626;p2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9">
  <p:cSld name="CUSTOM_7_1_1">
    <p:spTree>
      <p:nvGrpSpPr>
        <p:cNvPr id="1" name="Shape 629"/>
        <p:cNvGrpSpPr/>
        <p:nvPr/>
      </p:nvGrpSpPr>
      <p:grpSpPr>
        <a:xfrm>
          <a:off x="0" y="0"/>
          <a:ext cx="0" cy="0"/>
          <a:chOff x="0" y="0"/>
          <a:chExt cx="0" cy="0"/>
        </a:xfrm>
      </p:grpSpPr>
      <p:grpSp>
        <p:nvGrpSpPr>
          <p:cNvPr id="630" name="Google Shape;630;p29"/>
          <p:cNvGrpSpPr/>
          <p:nvPr/>
        </p:nvGrpSpPr>
        <p:grpSpPr>
          <a:xfrm>
            <a:off x="8669664" y="245588"/>
            <a:ext cx="228825" cy="228825"/>
            <a:chOff x="3023950" y="3689950"/>
            <a:chExt cx="316100" cy="316100"/>
          </a:xfrm>
        </p:grpSpPr>
        <p:sp>
          <p:nvSpPr>
            <p:cNvPr id="631" name="Google Shape;631;p2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29"/>
          <p:cNvGrpSpPr/>
          <p:nvPr/>
        </p:nvGrpSpPr>
        <p:grpSpPr>
          <a:xfrm>
            <a:off x="8669427" y="4669065"/>
            <a:ext cx="228825" cy="228856"/>
            <a:chOff x="3023950" y="3689950"/>
            <a:chExt cx="316100" cy="316100"/>
          </a:xfrm>
        </p:grpSpPr>
        <p:sp>
          <p:nvSpPr>
            <p:cNvPr id="635" name="Google Shape;635;p2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9"/>
          <p:cNvGrpSpPr/>
          <p:nvPr/>
        </p:nvGrpSpPr>
        <p:grpSpPr>
          <a:xfrm>
            <a:off x="245739" y="245588"/>
            <a:ext cx="228825" cy="228825"/>
            <a:chOff x="3023950" y="3689950"/>
            <a:chExt cx="316100" cy="316100"/>
          </a:xfrm>
        </p:grpSpPr>
        <p:sp>
          <p:nvSpPr>
            <p:cNvPr id="639" name="Google Shape;639;p2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643" name="Google Shape;643;p29"/>
          <p:cNvSpPr txBox="1">
            <a:spLocks noGrp="1"/>
          </p:cNvSpPr>
          <p:nvPr>
            <p:ph type="title" idx="2"/>
          </p:nvPr>
        </p:nvSpPr>
        <p:spPr>
          <a:xfrm>
            <a:off x="720000" y="1445400"/>
            <a:ext cx="7704000" cy="397500"/>
          </a:xfrm>
          <a:prstGeom prst="rect">
            <a:avLst/>
          </a:prstGeom>
        </p:spPr>
        <p:txBody>
          <a:bodyPr spcFirstLastPara="1" wrap="square" lIns="0" tIns="182875"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20">
    <p:spTree>
      <p:nvGrpSpPr>
        <p:cNvPr id="1" name="Shape 644"/>
        <p:cNvGrpSpPr/>
        <p:nvPr/>
      </p:nvGrpSpPr>
      <p:grpSpPr>
        <a:xfrm>
          <a:off x="0" y="0"/>
          <a:ext cx="0" cy="0"/>
          <a:chOff x="0" y="0"/>
          <a:chExt cx="0" cy="0"/>
        </a:xfrm>
      </p:grpSpPr>
      <p:sp>
        <p:nvSpPr>
          <p:cNvPr id="645" name="Google Shape;645;p3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6" name="Google Shape;646;p30"/>
          <p:cNvSpPr txBox="1">
            <a:spLocks noGrp="1"/>
          </p:cNvSpPr>
          <p:nvPr>
            <p:ph type="body" idx="1"/>
          </p:nvPr>
        </p:nvSpPr>
        <p:spPr>
          <a:xfrm>
            <a:off x="720000" y="1750925"/>
            <a:ext cx="3852000" cy="2474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1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647" name="Google Shape;647;p30"/>
          <p:cNvGrpSpPr/>
          <p:nvPr/>
        </p:nvGrpSpPr>
        <p:grpSpPr>
          <a:xfrm>
            <a:off x="8669664" y="245588"/>
            <a:ext cx="228825" cy="228825"/>
            <a:chOff x="3023950" y="3689950"/>
            <a:chExt cx="316100" cy="316100"/>
          </a:xfrm>
        </p:grpSpPr>
        <p:sp>
          <p:nvSpPr>
            <p:cNvPr id="648" name="Google Shape;648;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0"/>
          <p:cNvGrpSpPr/>
          <p:nvPr/>
        </p:nvGrpSpPr>
        <p:grpSpPr>
          <a:xfrm>
            <a:off x="8669427" y="4669065"/>
            <a:ext cx="228825" cy="228856"/>
            <a:chOff x="3023950" y="3689950"/>
            <a:chExt cx="316100" cy="316100"/>
          </a:xfrm>
        </p:grpSpPr>
        <p:sp>
          <p:nvSpPr>
            <p:cNvPr id="652" name="Google Shape;652;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0"/>
          <p:cNvGrpSpPr/>
          <p:nvPr/>
        </p:nvGrpSpPr>
        <p:grpSpPr>
          <a:xfrm>
            <a:off x="245739" y="245588"/>
            <a:ext cx="228825" cy="228825"/>
            <a:chOff x="3023950" y="3689950"/>
            <a:chExt cx="316100" cy="316100"/>
          </a:xfrm>
        </p:grpSpPr>
        <p:sp>
          <p:nvSpPr>
            <p:cNvPr id="656" name="Google Shape;656;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body" idx="2"/>
          </p:nvPr>
        </p:nvSpPr>
        <p:spPr>
          <a:xfrm>
            <a:off x="4572000" y="1751085"/>
            <a:ext cx="3852000" cy="2474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1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grpSp>
        <p:nvGrpSpPr>
          <p:cNvPr id="64" name="Google Shape;64;p4"/>
          <p:cNvGrpSpPr/>
          <p:nvPr/>
        </p:nvGrpSpPr>
        <p:grpSpPr>
          <a:xfrm>
            <a:off x="4623226" y="329155"/>
            <a:ext cx="4189623" cy="3267308"/>
            <a:chOff x="4623226" y="329155"/>
            <a:chExt cx="4189623" cy="3267308"/>
          </a:xfrm>
        </p:grpSpPr>
        <p:grpSp>
          <p:nvGrpSpPr>
            <p:cNvPr id="65" name="Google Shape;65;p4"/>
            <p:cNvGrpSpPr/>
            <p:nvPr/>
          </p:nvGrpSpPr>
          <p:grpSpPr>
            <a:xfrm>
              <a:off x="8755334" y="585997"/>
              <a:ext cx="57515" cy="3010466"/>
              <a:chOff x="8301900" y="2571738"/>
              <a:chExt cx="38150" cy="1997125"/>
            </a:xfrm>
          </p:grpSpPr>
          <p:sp>
            <p:nvSpPr>
              <p:cNvPr id="66" name="Google Shape;66;p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4"/>
            <p:cNvGrpSpPr/>
            <p:nvPr/>
          </p:nvGrpSpPr>
          <p:grpSpPr>
            <a:xfrm>
              <a:off x="4623226" y="329155"/>
              <a:ext cx="3915426" cy="61690"/>
              <a:chOff x="5614975" y="4609225"/>
              <a:chExt cx="2597125" cy="40925"/>
            </a:xfrm>
          </p:grpSpPr>
          <p:sp>
            <p:nvSpPr>
              <p:cNvPr id="79" name="Google Shape;79;p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 name="Google Shape;9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2" name="Google Shape;92;p4"/>
          <p:cNvSpPr txBox="1">
            <a:spLocks noGrp="1"/>
          </p:cNvSpPr>
          <p:nvPr>
            <p:ph type="body" idx="1"/>
          </p:nvPr>
        </p:nvSpPr>
        <p:spPr>
          <a:xfrm>
            <a:off x="720000" y="1225625"/>
            <a:ext cx="7704000" cy="3378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AutoNum type="arabicPeriod"/>
              <a:defRPr sz="11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grpSp>
        <p:nvGrpSpPr>
          <p:cNvPr id="93" name="Google Shape;93;p4"/>
          <p:cNvGrpSpPr/>
          <p:nvPr/>
        </p:nvGrpSpPr>
        <p:grpSpPr>
          <a:xfrm>
            <a:off x="8669664" y="245588"/>
            <a:ext cx="228825" cy="228825"/>
            <a:chOff x="3023950" y="3689950"/>
            <a:chExt cx="316100" cy="316100"/>
          </a:xfrm>
        </p:grpSpPr>
        <p:sp>
          <p:nvSpPr>
            <p:cNvPr id="94" name="Google Shape;94;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8669427" y="4669065"/>
            <a:ext cx="228825" cy="228856"/>
            <a:chOff x="3023950" y="3689950"/>
            <a:chExt cx="316100" cy="316100"/>
          </a:xfrm>
        </p:grpSpPr>
        <p:sp>
          <p:nvSpPr>
            <p:cNvPr id="98" name="Google Shape;98;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4"/>
          <p:cNvGrpSpPr/>
          <p:nvPr/>
        </p:nvGrpSpPr>
        <p:grpSpPr>
          <a:xfrm>
            <a:off x="245739" y="245588"/>
            <a:ext cx="228825" cy="228825"/>
            <a:chOff x="3023950" y="3689950"/>
            <a:chExt cx="316100" cy="316100"/>
          </a:xfrm>
        </p:grpSpPr>
        <p:sp>
          <p:nvSpPr>
            <p:cNvPr id="102" name="Google Shape;102;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245752" y="4669065"/>
            <a:ext cx="228825" cy="228856"/>
            <a:chOff x="3023950" y="3689950"/>
            <a:chExt cx="316100" cy="316100"/>
          </a:xfrm>
        </p:grpSpPr>
        <p:sp>
          <p:nvSpPr>
            <p:cNvPr id="106" name="Google Shape;106;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660"/>
        <p:cNvGrpSpPr/>
        <p:nvPr/>
      </p:nvGrpSpPr>
      <p:grpSpPr>
        <a:xfrm>
          <a:off x="0" y="0"/>
          <a:ext cx="0" cy="0"/>
          <a:chOff x="0" y="0"/>
          <a:chExt cx="0" cy="0"/>
        </a:xfrm>
      </p:grpSpPr>
      <p:grpSp>
        <p:nvGrpSpPr>
          <p:cNvPr id="661" name="Google Shape;661;p31"/>
          <p:cNvGrpSpPr/>
          <p:nvPr/>
        </p:nvGrpSpPr>
        <p:grpSpPr>
          <a:xfrm>
            <a:off x="4672726" y="1652797"/>
            <a:ext cx="4108323" cy="3132999"/>
            <a:chOff x="5614975" y="2571738"/>
            <a:chExt cx="2725075" cy="2078413"/>
          </a:xfrm>
        </p:grpSpPr>
        <p:grpSp>
          <p:nvGrpSpPr>
            <p:cNvPr id="662" name="Google Shape;662;p31"/>
            <p:cNvGrpSpPr/>
            <p:nvPr/>
          </p:nvGrpSpPr>
          <p:grpSpPr>
            <a:xfrm>
              <a:off x="8301900" y="2571738"/>
              <a:ext cx="38150" cy="1997125"/>
              <a:chOff x="8301900" y="2571738"/>
              <a:chExt cx="38150" cy="1997125"/>
            </a:xfrm>
          </p:grpSpPr>
          <p:sp>
            <p:nvSpPr>
              <p:cNvPr id="663" name="Google Shape;663;p31"/>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1"/>
            <p:cNvGrpSpPr/>
            <p:nvPr/>
          </p:nvGrpSpPr>
          <p:grpSpPr>
            <a:xfrm>
              <a:off x="5614975" y="4609225"/>
              <a:ext cx="2597125" cy="40925"/>
              <a:chOff x="5614975" y="4609225"/>
              <a:chExt cx="2597125" cy="40925"/>
            </a:xfrm>
          </p:grpSpPr>
          <p:sp>
            <p:nvSpPr>
              <p:cNvPr id="676" name="Google Shape;676;p31"/>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8" name="Google Shape;688;p3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689" name="Google Shape;689;p31"/>
          <p:cNvSpPr txBox="1">
            <a:spLocks noGrp="1"/>
          </p:cNvSpPr>
          <p:nvPr>
            <p:ph type="title" idx="2"/>
          </p:nvPr>
        </p:nvSpPr>
        <p:spPr>
          <a:xfrm>
            <a:off x="778650" y="2421024"/>
            <a:ext cx="1787400" cy="4623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90" name="Google Shape;690;p31"/>
          <p:cNvSpPr txBox="1">
            <a:spLocks noGrp="1"/>
          </p:cNvSpPr>
          <p:nvPr>
            <p:ph type="title" idx="3"/>
          </p:nvPr>
        </p:nvSpPr>
        <p:spPr>
          <a:xfrm>
            <a:off x="2711750" y="2421000"/>
            <a:ext cx="1787400" cy="4623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91" name="Google Shape;691;p31"/>
          <p:cNvSpPr txBox="1">
            <a:spLocks noGrp="1"/>
          </p:cNvSpPr>
          <p:nvPr>
            <p:ph type="title" idx="4"/>
          </p:nvPr>
        </p:nvSpPr>
        <p:spPr>
          <a:xfrm>
            <a:off x="4644850" y="2421000"/>
            <a:ext cx="1787400" cy="4623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92" name="Google Shape;692;p31"/>
          <p:cNvSpPr txBox="1">
            <a:spLocks noGrp="1"/>
          </p:cNvSpPr>
          <p:nvPr>
            <p:ph type="title" idx="5"/>
          </p:nvPr>
        </p:nvSpPr>
        <p:spPr>
          <a:xfrm>
            <a:off x="6577950" y="2421000"/>
            <a:ext cx="1787400" cy="4623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693" name="Google Shape;693;p31"/>
          <p:cNvSpPr txBox="1">
            <a:spLocks noGrp="1"/>
          </p:cNvSpPr>
          <p:nvPr>
            <p:ph type="subTitle" idx="1"/>
          </p:nvPr>
        </p:nvSpPr>
        <p:spPr>
          <a:xfrm>
            <a:off x="778650" y="3058000"/>
            <a:ext cx="1787400" cy="67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4" name="Google Shape;694;p31"/>
          <p:cNvSpPr txBox="1">
            <a:spLocks noGrp="1"/>
          </p:cNvSpPr>
          <p:nvPr>
            <p:ph type="subTitle" idx="6"/>
          </p:nvPr>
        </p:nvSpPr>
        <p:spPr>
          <a:xfrm>
            <a:off x="2711750" y="3058000"/>
            <a:ext cx="1787400" cy="67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5" name="Google Shape;695;p31"/>
          <p:cNvSpPr txBox="1">
            <a:spLocks noGrp="1"/>
          </p:cNvSpPr>
          <p:nvPr>
            <p:ph type="subTitle" idx="7"/>
          </p:nvPr>
        </p:nvSpPr>
        <p:spPr>
          <a:xfrm>
            <a:off x="4644850" y="3058000"/>
            <a:ext cx="1787400" cy="67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6" name="Google Shape;696;p31"/>
          <p:cNvSpPr txBox="1">
            <a:spLocks noGrp="1"/>
          </p:cNvSpPr>
          <p:nvPr>
            <p:ph type="subTitle" idx="8"/>
          </p:nvPr>
        </p:nvSpPr>
        <p:spPr>
          <a:xfrm>
            <a:off x="6577950" y="3058000"/>
            <a:ext cx="1787400" cy="67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97" name="Google Shape;697;p31"/>
          <p:cNvGrpSpPr/>
          <p:nvPr/>
        </p:nvGrpSpPr>
        <p:grpSpPr>
          <a:xfrm>
            <a:off x="8669664" y="245588"/>
            <a:ext cx="228825" cy="228825"/>
            <a:chOff x="3023950" y="3689950"/>
            <a:chExt cx="316100" cy="316100"/>
          </a:xfrm>
        </p:grpSpPr>
        <p:sp>
          <p:nvSpPr>
            <p:cNvPr id="698" name="Google Shape;698;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31"/>
          <p:cNvGrpSpPr/>
          <p:nvPr/>
        </p:nvGrpSpPr>
        <p:grpSpPr>
          <a:xfrm>
            <a:off x="245739" y="245588"/>
            <a:ext cx="228825" cy="228825"/>
            <a:chOff x="3023950" y="3689950"/>
            <a:chExt cx="316100" cy="316100"/>
          </a:xfrm>
        </p:grpSpPr>
        <p:sp>
          <p:nvSpPr>
            <p:cNvPr id="702" name="Google Shape;702;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31"/>
          <p:cNvGrpSpPr/>
          <p:nvPr/>
        </p:nvGrpSpPr>
        <p:grpSpPr>
          <a:xfrm>
            <a:off x="245752" y="4669065"/>
            <a:ext cx="228825" cy="228856"/>
            <a:chOff x="3023950" y="3689950"/>
            <a:chExt cx="316100" cy="316100"/>
          </a:xfrm>
        </p:grpSpPr>
        <p:sp>
          <p:nvSpPr>
            <p:cNvPr id="706" name="Google Shape;706;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1">
  <p:cSld name="CUSTOM_3_1">
    <p:spTree>
      <p:nvGrpSpPr>
        <p:cNvPr id="1" name="Shape 709"/>
        <p:cNvGrpSpPr/>
        <p:nvPr/>
      </p:nvGrpSpPr>
      <p:grpSpPr>
        <a:xfrm>
          <a:off x="0" y="0"/>
          <a:ext cx="0" cy="0"/>
          <a:chOff x="0" y="0"/>
          <a:chExt cx="0" cy="0"/>
        </a:xfrm>
      </p:grpSpPr>
      <p:sp>
        <p:nvSpPr>
          <p:cNvPr id="710" name="Google Shape;710;p3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711" name="Google Shape;711;p32"/>
          <p:cNvSpPr txBox="1">
            <a:spLocks noGrp="1"/>
          </p:cNvSpPr>
          <p:nvPr>
            <p:ph type="title" idx="2"/>
          </p:nvPr>
        </p:nvSpPr>
        <p:spPr>
          <a:xfrm>
            <a:off x="867749" y="2192424"/>
            <a:ext cx="1787400" cy="4623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12" name="Google Shape;712;p32"/>
          <p:cNvSpPr txBox="1">
            <a:spLocks noGrp="1"/>
          </p:cNvSpPr>
          <p:nvPr>
            <p:ph type="title" idx="3"/>
          </p:nvPr>
        </p:nvSpPr>
        <p:spPr>
          <a:xfrm>
            <a:off x="2777181" y="2497200"/>
            <a:ext cx="1787400" cy="4623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13" name="Google Shape;713;p32"/>
          <p:cNvSpPr txBox="1">
            <a:spLocks noGrp="1"/>
          </p:cNvSpPr>
          <p:nvPr>
            <p:ph type="title" idx="4"/>
          </p:nvPr>
        </p:nvSpPr>
        <p:spPr>
          <a:xfrm>
            <a:off x="4762081" y="2802000"/>
            <a:ext cx="1787400" cy="4623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14" name="Google Shape;714;p32"/>
          <p:cNvSpPr txBox="1">
            <a:spLocks noGrp="1"/>
          </p:cNvSpPr>
          <p:nvPr>
            <p:ph type="title" idx="5"/>
          </p:nvPr>
        </p:nvSpPr>
        <p:spPr>
          <a:xfrm>
            <a:off x="6718849" y="3106800"/>
            <a:ext cx="1787400" cy="4623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15" name="Google Shape;715;p32"/>
          <p:cNvSpPr txBox="1">
            <a:spLocks noGrp="1"/>
          </p:cNvSpPr>
          <p:nvPr>
            <p:ph type="subTitle" idx="1"/>
          </p:nvPr>
        </p:nvSpPr>
        <p:spPr>
          <a:xfrm>
            <a:off x="867749" y="2765000"/>
            <a:ext cx="1787400" cy="7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6" name="Google Shape;716;p32"/>
          <p:cNvSpPr txBox="1">
            <a:spLocks noGrp="1"/>
          </p:cNvSpPr>
          <p:nvPr>
            <p:ph type="subTitle" idx="6"/>
          </p:nvPr>
        </p:nvSpPr>
        <p:spPr>
          <a:xfrm>
            <a:off x="2777181" y="3069700"/>
            <a:ext cx="1787400" cy="7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7" name="Google Shape;717;p32"/>
          <p:cNvSpPr txBox="1">
            <a:spLocks noGrp="1"/>
          </p:cNvSpPr>
          <p:nvPr>
            <p:ph type="subTitle" idx="7"/>
          </p:nvPr>
        </p:nvSpPr>
        <p:spPr>
          <a:xfrm>
            <a:off x="4762081" y="3374500"/>
            <a:ext cx="1787400" cy="7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8" name="Google Shape;718;p32"/>
          <p:cNvSpPr txBox="1">
            <a:spLocks noGrp="1"/>
          </p:cNvSpPr>
          <p:nvPr>
            <p:ph type="subTitle" idx="8"/>
          </p:nvPr>
        </p:nvSpPr>
        <p:spPr>
          <a:xfrm>
            <a:off x="6718855" y="3679300"/>
            <a:ext cx="1787400" cy="737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19" name="Google Shape;719;p32"/>
          <p:cNvGrpSpPr/>
          <p:nvPr/>
        </p:nvGrpSpPr>
        <p:grpSpPr>
          <a:xfrm>
            <a:off x="8669664" y="245588"/>
            <a:ext cx="228825" cy="228825"/>
            <a:chOff x="3023950" y="3689950"/>
            <a:chExt cx="316100" cy="316100"/>
          </a:xfrm>
        </p:grpSpPr>
        <p:sp>
          <p:nvSpPr>
            <p:cNvPr id="720" name="Google Shape;720;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2"/>
          <p:cNvGrpSpPr/>
          <p:nvPr/>
        </p:nvGrpSpPr>
        <p:grpSpPr>
          <a:xfrm>
            <a:off x="245739" y="245588"/>
            <a:ext cx="228825" cy="228825"/>
            <a:chOff x="3023950" y="3689950"/>
            <a:chExt cx="316100" cy="316100"/>
          </a:xfrm>
        </p:grpSpPr>
        <p:sp>
          <p:nvSpPr>
            <p:cNvPr id="724" name="Google Shape;724;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32"/>
          <p:cNvGrpSpPr/>
          <p:nvPr/>
        </p:nvGrpSpPr>
        <p:grpSpPr>
          <a:xfrm>
            <a:off x="245752" y="4669065"/>
            <a:ext cx="228825" cy="228856"/>
            <a:chOff x="3023950" y="3689950"/>
            <a:chExt cx="316100" cy="316100"/>
          </a:xfrm>
        </p:grpSpPr>
        <p:sp>
          <p:nvSpPr>
            <p:cNvPr id="728" name="Google Shape;728;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2"/>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grpSp>
        <p:nvGrpSpPr>
          <p:cNvPr id="732" name="Google Shape;732;p32"/>
          <p:cNvGrpSpPr/>
          <p:nvPr/>
        </p:nvGrpSpPr>
        <p:grpSpPr>
          <a:xfrm>
            <a:off x="8669427" y="4667865"/>
            <a:ext cx="228825" cy="228856"/>
            <a:chOff x="3023950" y="3689950"/>
            <a:chExt cx="316100" cy="316100"/>
          </a:xfrm>
        </p:grpSpPr>
        <p:sp>
          <p:nvSpPr>
            <p:cNvPr id="733" name="Google Shape;733;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2">
  <p:cSld name="CUSTOM_3_1_1">
    <p:spTree>
      <p:nvGrpSpPr>
        <p:cNvPr id="1" name="Shape 736"/>
        <p:cNvGrpSpPr/>
        <p:nvPr/>
      </p:nvGrpSpPr>
      <p:grpSpPr>
        <a:xfrm>
          <a:off x="0" y="0"/>
          <a:ext cx="0" cy="0"/>
          <a:chOff x="0" y="0"/>
          <a:chExt cx="0" cy="0"/>
        </a:xfrm>
      </p:grpSpPr>
      <p:sp>
        <p:nvSpPr>
          <p:cNvPr id="737" name="Google Shape;737;p3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grpSp>
        <p:nvGrpSpPr>
          <p:cNvPr id="738" name="Google Shape;738;p33"/>
          <p:cNvGrpSpPr/>
          <p:nvPr/>
        </p:nvGrpSpPr>
        <p:grpSpPr>
          <a:xfrm>
            <a:off x="245739" y="245588"/>
            <a:ext cx="228825" cy="228825"/>
            <a:chOff x="3023950" y="3689950"/>
            <a:chExt cx="316100" cy="316100"/>
          </a:xfrm>
        </p:grpSpPr>
        <p:sp>
          <p:nvSpPr>
            <p:cNvPr id="739" name="Google Shape;739;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3"/>
          <p:cNvGrpSpPr/>
          <p:nvPr/>
        </p:nvGrpSpPr>
        <p:grpSpPr>
          <a:xfrm>
            <a:off x="245752" y="4669065"/>
            <a:ext cx="228825" cy="228856"/>
            <a:chOff x="3023950" y="3689950"/>
            <a:chExt cx="316100" cy="316100"/>
          </a:xfrm>
        </p:grpSpPr>
        <p:sp>
          <p:nvSpPr>
            <p:cNvPr id="743" name="Google Shape;743;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33"/>
          <p:cNvGrpSpPr/>
          <p:nvPr/>
        </p:nvGrpSpPr>
        <p:grpSpPr>
          <a:xfrm>
            <a:off x="4672726" y="1652797"/>
            <a:ext cx="4108323" cy="3132999"/>
            <a:chOff x="5614975" y="2571738"/>
            <a:chExt cx="2725075" cy="2078413"/>
          </a:xfrm>
        </p:grpSpPr>
        <p:grpSp>
          <p:nvGrpSpPr>
            <p:cNvPr id="747" name="Google Shape;747;p33"/>
            <p:cNvGrpSpPr/>
            <p:nvPr/>
          </p:nvGrpSpPr>
          <p:grpSpPr>
            <a:xfrm>
              <a:off x="8301900" y="2571738"/>
              <a:ext cx="38150" cy="1997125"/>
              <a:chOff x="8301900" y="2571738"/>
              <a:chExt cx="38150" cy="1997125"/>
            </a:xfrm>
          </p:grpSpPr>
          <p:sp>
            <p:nvSpPr>
              <p:cNvPr id="748" name="Google Shape;748;p3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3"/>
            <p:cNvGrpSpPr/>
            <p:nvPr/>
          </p:nvGrpSpPr>
          <p:grpSpPr>
            <a:xfrm>
              <a:off x="5614975" y="4609225"/>
              <a:ext cx="2597125" cy="40925"/>
              <a:chOff x="5614975" y="4609225"/>
              <a:chExt cx="2597125" cy="40925"/>
            </a:xfrm>
          </p:grpSpPr>
          <p:sp>
            <p:nvSpPr>
              <p:cNvPr id="761" name="Google Shape;761;p3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3" name="Google Shape;773;p33"/>
          <p:cNvSpPr txBox="1">
            <a:spLocks noGrp="1"/>
          </p:cNvSpPr>
          <p:nvPr>
            <p:ph type="title" idx="2"/>
          </p:nvPr>
        </p:nvSpPr>
        <p:spPr>
          <a:xfrm>
            <a:off x="1218368" y="1611844"/>
            <a:ext cx="21057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r" rtl="0">
              <a:spcBef>
                <a:spcPts val="0"/>
              </a:spcBef>
              <a:spcAft>
                <a:spcPts val="0"/>
              </a:spcAft>
              <a:buSzPts val="2500"/>
              <a:buFont typeface="Teko"/>
              <a:buNone/>
              <a:defRPr sz="2500">
                <a:latin typeface="Teko"/>
                <a:ea typeface="Teko"/>
                <a:cs typeface="Teko"/>
                <a:sym typeface="Teko"/>
              </a:defRPr>
            </a:lvl2pPr>
            <a:lvl3pPr lvl="2" algn="r" rtl="0">
              <a:spcBef>
                <a:spcPts val="0"/>
              </a:spcBef>
              <a:spcAft>
                <a:spcPts val="0"/>
              </a:spcAft>
              <a:buSzPts val="2500"/>
              <a:buFont typeface="Teko"/>
              <a:buNone/>
              <a:defRPr sz="2500">
                <a:latin typeface="Teko"/>
                <a:ea typeface="Teko"/>
                <a:cs typeface="Teko"/>
                <a:sym typeface="Teko"/>
              </a:defRPr>
            </a:lvl3pPr>
            <a:lvl4pPr lvl="3" algn="r" rtl="0">
              <a:spcBef>
                <a:spcPts val="0"/>
              </a:spcBef>
              <a:spcAft>
                <a:spcPts val="0"/>
              </a:spcAft>
              <a:buSzPts val="2500"/>
              <a:buFont typeface="Teko"/>
              <a:buNone/>
              <a:defRPr sz="2500">
                <a:latin typeface="Teko"/>
                <a:ea typeface="Teko"/>
                <a:cs typeface="Teko"/>
                <a:sym typeface="Teko"/>
              </a:defRPr>
            </a:lvl4pPr>
            <a:lvl5pPr lvl="4" algn="r" rtl="0">
              <a:spcBef>
                <a:spcPts val="0"/>
              </a:spcBef>
              <a:spcAft>
                <a:spcPts val="0"/>
              </a:spcAft>
              <a:buSzPts val="2500"/>
              <a:buFont typeface="Teko"/>
              <a:buNone/>
              <a:defRPr sz="2500">
                <a:latin typeface="Teko"/>
                <a:ea typeface="Teko"/>
                <a:cs typeface="Teko"/>
                <a:sym typeface="Teko"/>
              </a:defRPr>
            </a:lvl5pPr>
            <a:lvl6pPr lvl="5" algn="r" rtl="0">
              <a:spcBef>
                <a:spcPts val="0"/>
              </a:spcBef>
              <a:spcAft>
                <a:spcPts val="0"/>
              </a:spcAft>
              <a:buSzPts val="2500"/>
              <a:buFont typeface="Teko"/>
              <a:buNone/>
              <a:defRPr sz="2500">
                <a:latin typeface="Teko"/>
                <a:ea typeface="Teko"/>
                <a:cs typeface="Teko"/>
                <a:sym typeface="Teko"/>
              </a:defRPr>
            </a:lvl6pPr>
            <a:lvl7pPr lvl="6" algn="r" rtl="0">
              <a:spcBef>
                <a:spcPts val="0"/>
              </a:spcBef>
              <a:spcAft>
                <a:spcPts val="0"/>
              </a:spcAft>
              <a:buSzPts val="2500"/>
              <a:buFont typeface="Teko"/>
              <a:buNone/>
              <a:defRPr sz="2500">
                <a:latin typeface="Teko"/>
                <a:ea typeface="Teko"/>
                <a:cs typeface="Teko"/>
                <a:sym typeface="Teko"/>
              </a:defRPr>
            </a:lvl7pPr>
            <a:lvl8pPr lvl="7" algn="r" rtl="0">
              <a:spcBef>
                <a:spcPts val="0"/>
              </a:spcBef>
              <a:spcAft>
                <a:spcPts val="0"/>
              </a:spcAft>
              <a:buSzPts val="2500"/>
              <a:buFont typeface="Teko"/>
              <a:buNone/>
              <a:defRPr sz="2500">
                <a:latin typeface="Teko"/>
                <a:ea typeface="Teko"/>
                <a:cs typeface="Teko"/>
                <a:sym typeface="Teko"/>
              </a:defRPr>
            </a:lvl8pPr>
            <a:lvl9pPr lvl="8" algn="r" rtl="0">
              <a:spcBef>
                <a:spcPts val="0"/>
              </a:spcBef>
              <a:spcAft>
                <a:spcPts val="0"/>
              </a:spcAft>
              <a:buSzPts val="2500"/>
              <a:buFont typeface="Teko"/>
              <a:buNone/>
              <a:defRPr sz="2500">
                <a:latin typeface="Teko"/>
                <a:ea typeface="Teko"/>
                <a:cs typeface="Teko"/>
                <a:sym typeface="Teko"/>
              </a:defRPr>
            </a:lvl9pPr>
          </a:lstStyle>
          <a:p>
            <a:endParaRPr/>
          </a:p>
        </p:txBody>
      </p:sp>
      <p:sp>
        <p:nvSpPr>
          <p:cNvPr id="774" name="Google Shape;774;p33"/>
          <p:cNvSpPr txBox="1">
            <a:spLocks noGrp="1"/>
          </p:cNvSpPr>
          <p:nvPr>
            <p:ph type="subTitle" idx="1"/>
          </p:nvPr>
        </p:nvSpPr>
        <p:spPr>
          <a:xfrm>
            <a:off x="812466" y="2269375"/>
            <a:ext cx="25116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75" name="Google Shape;775;p33"/>
          <p:cNvSpPr txBox="1">
            <a:spLocks noGrp="1"/>
          </p:cNvSpPr>
          <p:nvPr>
            <p:ph type="title" idx="3"/>
          </p:nvPr>
        </p:nvSpPr>
        <p:spPr>
          <a:xfrm>
            <a:off x="5804868" y="1611844"/>
            <a:ext cx="2105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Font typeface="Teko"/>
              <a:buNone/>
              <a:defRPr sz="2500">
                <a:latin typeface="Teko"/>
                <a:ea typeface="Teko"/>
                <a:cs typeface="Teko"/>
                <a:sym typeface="Teko"/>
              </a:defRPr>
            </a:lvl2pPr>
            <a:lvl3pPr lvl="2" rtl="0">
              <a:spcBef>
                <a:spcPts val="0"/>
              </a:spcBef>
              <a:spcAft>
                <a:spcPts val="0"/>
              </a:spcAft>
              <a:buSzPts val="2500"/>
              <a:buFont typeface="Teko"/>
              <a:buNone/>
              <a:defRPr sz="2500">
                <a:latin typeface="Teko"/>
                <a:ea typeface="Teko"/>
                <a:cs typeface="Teko"/>
                <a:sym typeface="Teko"/>
              </a:defRPr>
            </a:lvl3pPr>
            <a:lvl4pPr lvl="3" rtl="0">
              <a:spcBef>
                <a:spcPts val="0"/>
              </a:spcBef>
              <a:spcAft>
                <a:spcPts val="0"/>
              </a:spcAft>
              <a:buSzPts val="2500"/>
              <a:buFont typeface="Teko"/>
              <a:buNone/>
              <a:defRPr sz="2500">
                <a:latin typeface="Teko"/>
                <a:ea typeface="Teko"/>
                <a:cs typeface="Teko"/>
                <a:sym typeface="Teko"/>
              </a:defRPr>
            </a:lvl4pPr>
            <a:lvl5pPr lvl="4" rtl="0">
              <a:spcBef>
                <a:spcPts val="0"/>
              </a:spcBef>
              <a:spcAft>
                <a:spcPts val="0"/>
              </a:spcAft>
              <a:buSzPts val="2500"/>
              <a:buFont typeface="Teko"/>
              <a:buNone/>
              <a:defRPr sz="2500">
                <a:latin typeface="Teko"/>
                <a:ea typeface="Teko"/>
                <a:cs typeface="Teko"/>
                <a:sym typeface="Teko"/>
              </a:defRPr>
            </a:lvl5pPr>
            <a:lvl6pPr lvl="5" rtl="0">
              <a:spcBef>
                <a:spcPts val="0"/>
              </a:spcBef>
              <a:spcAft>
                <a:spcPts val="0"/>
              </a:spcAft>
              <a:buSzPts val="2500"/>
              <a:buFont typeface="Teko"/>
              <a:buNone/>
              <a:defRPr sz="2500">
                <a:latin typeface="Teko"/>
                <a:ea typeface="Teko"/>
                <a:cs typeface="Teko"/>
                <a:sym typeface="Teko"/>
              </a:defRPr>
            </a:lvl6pPr>
            <a:lvl7pPr lvl="6" rtl="0">
              <a:spcBef>
                <a:spcPts val="0"/>
              </a:spcBef>
              <a:spcAft>
                <a:spcPts val="0"/>
              </a:spcAft>
              <a:buSzPts val="2500"/>
              <a:buFont typeface="Teko"/>
              <a:buNone/>
              <a:defRPr sz="2500">
                <a:latin typeface="Teko"/>
                <a:ea typeface="Teko"/>
                <a:cs typeface="Teko"/>
                <a:sym typeface="Teko"/>
              </a:defRPr>
            </a:lvl7pPr>
            <a:lvl8pPr lvl="7" rtl="0">
              <a:spcBef>
                <a:spcPts val="0"/>
              </a:spcBef>
              <a:spcAft>
                <a:spcPts val="0"/>
              </a:spcAft>
              <a:buSzPts val="2500"/>
              <a:buFont typeface="Teko"/>
              <a:buNone/>
              <a:defRPr sz="2500">
                <a:latin typeface="Teko"/>
                <a:ea typeface="Teko"/>
                <a:cs typeface="Teko"/>
                <a:sym typeface="Teko"/>
              </a:defRPr>
            </a:lvl8pPr>
            <a:lvl9pPr lvl="8" rtl="0">
              <a:spcBef>
                <a:spcPts val="0"/>
              </a:spcBef>
              <a:spcAft>
                <a:spcPts val="0"/>
              </a:spcAft>
              <a:buSzPts val="2500"/>
              <a:buFont typeface="Teko"/>
              <a:buNone/>
              <a:defRPr sz="2500">
                <a:latin typeface="Teko"/>
                <a:ea typeface="Teko"/>
                <a:cs typeface="Teko"/>
                <a:sym typeface="Teko"/>
              </a:defRPr>
            </a:lvl9pPr>
          </a:lstStyle>
          <a:p>
            <a:endParaRPr/>
          </a:p>
        </p:txBody>
      </p:sp>
      <p:sp>
        <p:nvSpPr>
          <p:cNvPr id="776" name="Google Shape;776;p33"/>
          <p:cNvSpPr txBox="1">
            <a:spLocks noGrp="1"/>
          </p:cNvSpPr>
          <p:nvPr>
            <p:ph type="subTitle" idx="4"/>
          </p:nvPr>
        </p:nvSpPr>
        <p:spPr>
          <a:xfrm>
            <a:off x="5804869" y="2269375"/>
            <a:ext cx="2511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7" name="Google Shape;777;p33"/>
          <p:cNvSpPr txBox="1">
            <a:spLocks noGrp="1"/>
          </p:cNvSpPr>
          <p:nvPr>
            <p:ph type="title" idx="5"/>
          </p:nvPr>
        </p:nvSpPr>
        <p:spPr>
          <a:xfrm>
            <a:off x="1218368" y="3116250"/>
            <a:ext cx="21057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r" rtl="0">
              <a:spcBef>
                <a:spcPts val="0"/>
              </a:spcBef>
              <a:spcAft>
                <a:spcPts val="0"/>
              </a:spcAft>
              <a:buSzPts val="2500"/>
              <a:buFont typeface="Teko"/>
              <a:buNone/>
              <a:defRPr sz="2500">
                <a:latin typeface="Teko"/>
                <a:ea typeface="Teko"/>
                <a:cs typeface="Teko"/>
                <a:sym typeface="Teko"/>
              </a:defRPr>
            </a:lvl2pPr>
            <a:lvl3pPr lvl="2" algn="r" rtl="0">
              <a:spcBef>
                <a:spcPts val="0"/>
              </a:spcBef>
              <a:spcAft>
                <a:spcPts val="0"/>
              </a:spcAft>
              <a:buSzPts val="2500"/>
              <a:buFont typeface="Teko"/>
              <a:buNone/>
              <a:defRPr sz="2500">
                <a:latin typeface="Teko"/>
                <a:ea typeface="Teko"/>
                <a:cs typeface="Teko"/>
                <a:sym typeface="Teko"/>
              </a:defRPr>
            </a:lvl3pPr>
            <a:lvl4pPr lvl="3" algn="r" rtl="0">
              <a:spcBef>
                <a:spcPts val="0"/>
              </a:spcBef>
              <a:spcAft>
                <a:spcPts val="0"/>
              </a:spcAft>
              <a:buSzPts val="2500"/>
              <a:buFont typeface="Teko"/>
              <a:buNone/>
              <a:defRPr sz="2500">
                <a:latin typeface="Teko"/>
                <a:ea typeface="Teko"/>
                <a:cs typeface="Teko"/>
                <a:sym typeface="Teko"/>
              </a:defRPr>
            </a:lvl4pPr>
            <a:lvl5pPr lvl="4" algn="r" rtl="0">
              <a:spcBef>
                <a:spcPts val="0"/>
              </a:spcBef>
              <a:spcAft>
                <a:spcPts val="0"/>
              </a:spcAft>
              <a:buSzPts val="2500"/>
              <a:buFont typeface="Teko"/>
              <a:buNone/>
              <a:defRPr sz="2500">
                <a:latin typeface="Teko"/>
                <a:ea typeface="Teko"/>
                <a:cs typeface="Teko"/>
                <a:sym typeface="Teko"/>
              </a:defRPr>
            </a:lvl5pPr>
            <a:lvl6pPr lvl="5" algn="r" rtl="0">
              <a:spcBef>
                <a:spcPts val="0"/>
              </a:spcBef>
              <a:spcAft>
                <a:spcPts val="0"/>
              </a:spcAft>
              <a:buSzPts val="2500"/>
              <a:buFont typeface="Teko"/>
              <a:buNone/>
              <a:defRPr sz="2500">
                <a:latin typeface="Teko"/>
                <a:ea typeface="Teko"/>
                <a:cs typeface="Teko"/>
                <a:sym typeface="Teko"/>
              </a:defRPr>
            </a:lvl6pPr>
            <a:lvl7pPr lvl="6" algn="r" rtl="0">
              <a:spcBef>
                <a:spcPts val="0"/>
              </a:spcBef>
              <a:spcAft>
                <a:spcPts val="0"/>
              </a:spcAft>
              <a:buSzPts val="2500"/>
              <a:buFont typeface="Teko"/>
              <a:buNone/>
              <a:defRPr sz="2500">
                <a:latin typeface="Teko"/>
                <a:ea typeface="Teko"/>
                <a:cs typeface="Teko"/>
                <a:sym typeface="Teko"/>
              </a:defRPr>
            </a:lvl7pPr>
            <a:lvl8pPr lvl="7" algn="r" rtl="0">
              <a:spcBef>
                <a:spcPts val="0"/>
              </a:spcBef>
              <a:spcAft>
                <a:spcPts val="0"/>
              </a:spcAft>
              <a:buSzPts val="2500"/>
              <a:buFont typeface="Teko"/>
              <a:buNone/>
              <a:defRPr sz="2500">
                <a:latin typeface="Teko"/>
                <a:ea typeface="Teko"/>
                <a:cs typeface="Teko"/>
                <a:sym typeface="Teko"/>
              </a:defRPr>
            </a:lvl8pPr>
            <a:lvl9pPr lvl="8" algn="r" rtl="0">
              <a:spcBef>
                <a:spcPts val="0"/>
              </a:spcBef>
              <a:spcAft>
                <a:spcPts val="0"/>
              </a:spcAft>
              <a:buSzPts val="2500"/>
              <a:buFont typeface="Teko"/>
              <a:buNone/>
              <a:defRPr sz="2500">
                <a:latin typeface="Teko"/>
                <a:ea typeface="Teko"/>
                <a:cs typeface="Teko"/>
                <a:sym typeface="Teko"/>
              </a:defRPr>
            </a:lvl9pPr>
          </a:lstStyle>
          <a:p>
            <a:endParaRPr/>
          </a:p>
        </p:txBody>
      </p:sp>
      <p:sp>
        <p:nvSpPr>
          <p:cNvPr id="778" name="Google Shape;778;p33"/>
          <p:cNvSpPr txBox="1">
            <a:spLocks noGrp="1"/>
          </p:cNvSpPr>
          <p:nvPr>
            <p:ph type="subTitle" idx="6"/>
          </p:nvPr>
        </p:nvSpPr>
        <p:spPr>
          <a:xfrm>
            <a:off x="812466" y="3771085"/>
            <a:ext cx="25116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79" name="Google Shape;779;p33"/>
          <p:cNvSpPr txBox="1">
            <a:spLocks noGrp="1"/>
          </p:cNvSpPr>
          <p:nvPr>
            <p:ph type="title" idx="7"/>
          </p:nvPr>
        </p:nvSpPr>
        <p:spPr>
          <a:xfrm>
            <a:off x="5804868" y="3116250"/>
            <a:ext cx="2105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rtl="0">
              <a:spcBef>
                <a:spcPts val="0"/>
              </a:spcBef>
              <a:spcAft>
                <a:spcPts val="0"/>
              </a:spcAft>
              <a:buSzPts val="2500"/>
              <a:buFont typeface="Teko"/>
              <a:buNone/>
              <a:defRPr sz="2500">
                <a:latin typeface="Teko"/>
                <a:ea typeface="Teko"/>
                <a:cs typeface="Teko"/>
                <a:sym typeface="Teko"/>
              </a:defRPr>
            </a:lvl2pPr>
            <a:lvl3pPr lvl="2" rtl="0">
              <a:spcBef>
                <a:spcPts val="0"/>
              </a:spcBef>
              <a:spcAft>
                <a:spcPts val="0"/>
              </a:spcAft>
              <a:buSzPts val="2500"/>
              <a:buFont typeface="Teko"/>
              <a:buNone/>
              <a:defRPr sz="2500">
                <a:latin typeface="Teko"/>
                <a:ea typeface="Teko"/>
                <a:cs typeface="Teko"/>
                <a:sym typeface="Teko"/>
              </a:defRPr>
            </a:lvl3pPr>
            <a:lvl4pPr lvl="3" rtl="0">
              <a:spcBef>
                <a:spcPts val="0"/>
              </a:spcBef>
              <a:spcAft>
                <a:spcPts val="0"/>
              </a:spcAft>
              <a:buSzPts val="2500"/>
              <a:buFont typeface="Teko"/>
              <a:buNone/>
              <a:defRPr sz="2500">
                <a:latin typeface="Teko"/>
                <a:ea typeface="Teko"/>
                <a:cs typeface="Teko"/>
                <a:sym typeface="Teko"/>
              </a:defRPr>
            </a:lvl4pPr>
            <a:lvl5pPr lvl="4" rtl="0">
              <a:spcBef>
                <a:spcPts val="0"/>
              </a:spcBef>
              <a:spcAft>
                <a:spcPts val="0"/>
              </a:spcAft>
              <a:buSzPts val="2500"/>
              <a:buFont typeface="Teko"/>
              <a:buNone/>
              <a:defRPr sz="2500">
                <a:latin typeface="Teko"/>
                <a:ea typeface="Teko"/>
                <a:cs typeface="Teko"/>
                <a:sym typeface="Teko"/>
              </a:defRPr>
            </a:lvl5pPr>
            <a:lvl6pPr lvl="5" rtl="0">
              <a:spcBef>
                <a:spcPts val="0"/>
              </a:spcBef>
              <a:spcAft>
                <a:spcPts val="0"/>
              </a:spcAft>
              <a:buSzPts val="2500"/>
              <a:buFont typeface="Teko"/>
              <a:buNone/>
              <a:defRPr sz="2500">
                <a:latin typeface="Teko"/>
                <a:ea typeface="Teko"/>
                <a:cs typeface="Teko"/>
                <a:sym typeface="Teko"/>
              </a:defRPr>
            </a:lvl6pPr>
            <a:lvl7pPr lvl="6" rtl="0">
              <a:spcBef>
                <a:spcPts val="0"/>
              </a:spcBef>
              <a:spcAft>
                <a:spcPts val="0"/>
              </a:spcAft>
              <a:buSzPts val="2500"/>
              <a:buFont typeface="Teko"/>
              <a:buNone/>
              <a:defRPr sz="2500">
                <a:latin typeface="Teko"/>
                <a:ea typeface="Teko"/>
                <a:cs typeface="Teko"/>
                <a:sym typeface="Teko"/>
              </a:defRPr>
            </a:lvl7pPr>
            <a:lvl8pPr lvl="7" rtl="0">
              <a:spcBef>
                <a:spcPts val="0"/>
              </a:spcBef>
              <a:spcAft>
                <a:spcPts val="0"/>
              </a:spcAft>
              <a:buSzPts val="2500"/>
              <a:buFont typeface="Teko"/>
              <a:buNone/>
              <a:defRPr sz="2500">
                <a:latin typeface="Teko"/>
                <a:ea typeface="Teko"/>
                <a:cs typeface="Teko"/>
                <a:sym typeface="Teko"/>
              </a:defRPr>
            </a:lvl8pPr>
            <a:lvl9pPr lvl="8" rtl="0">
              <a:spcBef>
                <a:spcPts val="0"/>
              </a:spcBef>
              <a:spcAft>
                <a:spcPts val="0"/>
              </a:spcAft>
              <a:buSzPts val="2500"/>
              <a:buFont typeface="Teko"/>
              <a:buNone/>
              <a:defRPr sz="2500">
                <a:latin typeface="Teko"/>
                <a:ea typeface="Teko"/>
                <a:cs typeface="Teko"/>
                <a:sym typeface="Teko"/>
              </a:defRPr>
            </a:lvl9pPr>
          </a:lstStyle>
          <a:p>
            <a:endParaRPr/>
          </a:p>
        </p:txBody>
      </p:sp>
      <p:sp>
        <p:nvSpPr>
          <p:cNvPr id="780" name="Google Shape;780;p33"/>
          <p:cNvSpPr txBox="1">
            <a:spLocks noGrp="1"/>
          </p:cNvSpPr>
          <p:nvPr>
            <p:ph type="subTitle" idx="8"/>
          </p:nvPr>
        </p:nvSpPr>
        <p:spPr>
          <a:xfrm>
            <a:off x="5804869" y="3771085"/>
            <a:ext cx="2511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781"/>
        <p:cNvGrpSpPr/>
        <p:nvPr/>
      </p:nvGrpSpPr>
      <p:grpSpPr>
        <a:xfrm>
          <a:off x="0" y="0"/>
          <a:ext cx="0" cy="0"/>
          <a:chOff x="0" y="0"/>
          <a:chExt cx="0" cy="0"/>
        </a:xfrm>
      </p:grpSpPr>
      <p:sp>
        <p:nvSpPr>
          <p:cNvPr id="782" name="Google Shape;782;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783" name="Google Shape;783;p34"/>
          <p:cNvSpPr txBox="1">
            <a:spLocks noGrp="1"/>
          </p:cNvSpPr>
          <p:nvPr>
            <p:ph type="title" idx="2"/>
          </p:nvPr>
        </p:nvSpPr>
        <p:spPr>
          <a:xfrm>
            <a:off x="778650" y="2451442"/>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84" name="Google Shape;784;p34"/>
          <p:cNvSpPr txBox="1">
            <a:spLocks noGrp="1"/>
          </p:cNvSpPr>
          <p:nvPr>
            <p:ph type="title" idx="3"/>
          </p:nvPr>
        </p:nvSpPr>
        <p:spPr>
          <a:xfrm>
            <a:off x="3432538" y="2451417"/>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85" name="Google Shape;785;p34"/>
          <p:cNvSpPr txBox="1">
            <a:spLocks noGrp="1"/>
          </p:cNvSpPr>
          <p:nvPr>
            <p:ph type="title" idx="4"/>
          </p:nvPr>
        </p:nvSpPr>
        <p:spPr>
          <a:xfrm>
            <a:off x="6086425" y="2451417"/>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86" name="Google Shape;786;p34"/>
          <p:cNvSpPr txBox="1">
            <a:spLocks noGrp="1"/>
          </p:cNvSpPr>
          <p:nvPr>
            <p:ph type="subTitle" idx="1"/>
          </p:nvPr>
        </p:nvSpPr>
        <p:spPr>
          <a:xfrm>
            <a:off x="778650" y="3015628"/>
            <a:ext cx="22797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34"/>
          <p:cNvSpPr txBox="1">
            <a:spLocks noGrp="1"/>
          </p:cNvSpPr>
          <p:nvPr>
            <p:ph type="subTitle" idx="5"/>
          </p:nvPr>
        </p:nvSpPr>
        <p:spPr>
          <a:xfrm>
            <a:off x="3432550" y="3015625"/>
            <a:ext cx="22797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8" name="Google Shape;788;p34"/>
          <p:cNvSpPr txBox="1">
            <a:spLocks noGrp="1"/>
          </p:cNvSpPr>
          <p:nvPr>
            <p:ph type="subTitle" idx="6"/>
          </p:nvPr>
        </p:nvSpPr>
        <p:spPr>
          <a:xfrm>
            <a:off x="6086425" y="3015625"/>
            <a:ext cx="22797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89" name="Google Shape;789;p34"/>
          <p:cNvGrpSpPr/>
          <p:nvPr/>
        </p:nvGrpSpPr>
        <p:grpSpPr>
          <a:xfrm>
            <a:off x="8669664" y="245588"/>
            <a:ext cx="228825" cy="228825"/>
            <a:chOff x="3023950" y="3689950"/>
            <a:chExt cx="316100" cy="316100"/>
          </a:xfrm>
        </p:grpSpPr>
        <p:sp>
          <p:nvSpPr>
            <p:cNvPr id="790" name="Google Shape;790;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8669427" y="4669065"/>
            <a:ext cx="228825" cy="228856"/>
            <a:chOff x="3023950" y="3689950"/>
            <a:chExt cx="316100" cy="316100"/>
          </a:xfrm>
        </p:grpSpPr>
        <p:sp>
          <p:nvSpPr>
            <p:cNvPr id="794" name="Google Shape;794;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45739" y="245588"/>
            <a:ext cx="228825" cy="228825"/>
            <a:chOff x="3023950" y="3689950"/>
            <a:chExt cx="316100" cy="316100"/>
          </a:xfrm>
        </p:grpSpPr>
        <p:sp>
          <p:nvSpPr>
            <p:cNvPr id="798" name="Google Shape;798;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4"/>
          <p:cNvGrpSpPr/>
          <p:nvPr/>
        </p:nvGrpSpPr>
        <p:grpSpPr>
          <a:xfrm>
            <a:off x="245752" y="4669065"/>
            <a:ext cx="228825" cy="228856"/>
            <a:chOff x="3023950" y="3689950"/>
            <a:chExt cx="316100" cy="316100"/>
          </a:xfrm>
        </p:grpSpPr>
        <p:sp>
          <p:nvSpPr>
            <p:cNvPr id="802" name="Google Shape;802;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CUSTOM_4_1">
    <p:spTree>
      <p:nvGrpSpPr>
        <p:cNvPr id="1" name="Shape 805"/>
        <p:cNvGrpSpPr/>
        <p:nvPr/>
      </p:nvGrpSpPr>
      <p:grpSpPr>
        <a:xfrm>
          <a:off x="0" y="0"/>
          <a:ext cx="0" cy="0"/>
          <a:chOff x="0" y="0"/>
          <a:chExt cx="0" cy="0"/>
        </a:xfrm>
      </p:grpSpPr>
      <p:sp>
        <p:nvSpPr>
          <p:cNvPr id="806" name="Google Shape;806;p3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807" name="Google Shape;807;p35"/>
          <p:cNvSpPr txBox="1">
            <a:spLocks noGrp="1"/>
          </p:cNvSpPr>
          <p:nvPr>
            <p:ph type="title" idx="2"/>
          </p:nvPr>
        </p:nvSpPr>
        <p:spPr>
          <a:xfrm>
            <a:off x="5165450" y="1489475"/>
            <a:ext cx="2962500" cy="4146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808" name="Google Shape;808;p35"/>
          <p:cNvSpPr txBox="1">
            <a:spLocks noGrp="1"/>
          </p:cNvSpPr>
          <p:nvPr>
            <p:ph type="title" idx="3"/>
          </p:nvPr>
        </p:nvSpPr>
        <p:spPr>
          <a:xfrm>
            <a:off x="5165450" y="2557926"/>
            <a:ext cx="2962500" cy="3537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809" name="Google Shape;809;p35"/>
          <p:cNvSpPr txBox="1">
            <a:spLocks noGrp="1"/>
          </p:cNvSpPr>
          <p:nvPr>
            <p:ph type="title" idx="4"/>
          </p:nvPr>
        </p:nvSpPr>
        <p:spPr>
          <a:xfrm>
            <a:off x="5165450" y="3595789"/>
            <a:ext cx="2962500" cy="353700"/>
          </a:xfrm>
          <a:prstGeom prst="rect">
            <a:avLst/>
          </a:prstGeom>
        </p:spPr>
        <p:txBody>
          <a:bodyPr spcFirstLastPara="1" wrap="square" lIns="0" tIns="182875" rIns="0" bIns="0" anchor="ctr" anchorCtr="0">
            <a:noAutofit/>
          </a:bodyPr>
          <a:lstStyle>
            <a:lvl1pPr lvl="0" rtl="0">
              <a:spcBef>
                <a:spcPts val="0"/>
              </a:spcBef>
              <a:spcAft>
                <a:spcPts val="0"/>
              </a:spcAft>
              <a:buSzPts val="2000"/>
              <a:buNone/>
              <a:defRPr sz="25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810" name="Google Shape;810;p35"/>
          <p:cNvSpPr txBox="1">
            <a:spLocks noGrp="1"/>
          </p:cNvSpPr>
          <p:nvPr>
            <p:ph type="subTitle" idx="1"/>
          </p:nvPr>
        </p:nvSpPr>
        <p:spPr>
          <a:xfrm>
            <a:off x="5165450" y="1910275"/>
            <a:ext cx="2962500" cy="4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1" name="Google Shape;811;p35"/>
          <p:cNvSpPr txBox="1">
            <a:spLocks noGrp="1"/>
          </p:cNvSpPr>
          <p:nvPr>
            <p:ph type="subTitle" idx="5"/>
          </p:nvPr>
        </p:nvSpPr>
        <p:spPr>
          <a:xfrm>
            <a:off x="5165450" y="2929850"/>
            <a:ext cx="2962500" cy="4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2" name="Google Shape;812;p35"/>
          <p:cNvSpPr txBox="1">
            <a:spLocks noGrp="1"/>
          </p:cNvSpPr>
          <p:nvPr>
            <p:ph type="subTitle" idx="6"/>
          </p:nvPr>
        </p:nvSpPr>
        <p:spPr>
          <a:xfrm>
            <a:off x="5165450" y="3949500"/>
            <a:ext cx="2962500" cy="4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13" name="Google Shape;813;p35"/>
          <p:cNvGrpSpPr/>
          <p:nvPr/>
        </p:nvGrpSpPr>
        <p:grpSpPr>
          <a:xfrm>
            <a:off x="8669664" y="245588"/>
            <a:ext cx="228825" cy="228825"/>
            <a:chOff x="3023950" y="3689950"/>
            <a:chExt cx="316100" cy="316100"/>
          </a:xfrm>
        </p:grpSpPr>
        <p:sp>
          <p:nvSpPr>
            <p:cNvPr id="814" name="Google Shape;814;p3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5"/>
          <p:cNvGrpSpPr/>
          <p:nvPr/>
        </p:nvGrpSpPr>
        <p:grpSpPr>
          <a:xfrm>
            <a:off x="8669427" y="4669065"/>
            <a:ext cx="228825" cy="228856"/>
            <a:chOff x="3023950" y="3689950"/>
            <a:chExt cx="316100" cy="316100"/>
          </a:xfrm>
        </p:grpSpPr>
        <p:sp>
          <p:nvSpPr>
            <p:cNvPr id="818" name="Google Shape;818;p3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35"/>
          <p:cNvGrpSpPr/>
          <p:nvPr/>
        </p:nvGrpSpPr>
        <p:grpSpPr>
          <a:xfrm>
            <a:off x="245739" y="245588"/>
            <a:ext cx="228825" cy="228825"/>
            <a:chOff x="3023950" y="3689950"/>
            <a:chExt cx="316100" cy="316100"/>
          </a:xfrm>
        </p:grpSpPr>
        <p:sp>
          <p:nvSpPr>
            <p:cNvPr id="822" name="Google Shape;822;p3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5"/>
          <p:cNvGrpSpPr/>
          <p:nvPr/>
        </p:nvGrpSpPr>
        <p:grpSpPr>
          <a:xfrm>
            <a:off x="245752" y="4669065"/>
            <a:ext cx="228825" cy="228856"/>
            <a:chOff x="3023950" y="3689950"/>
            <a:chExt cx="316100" cy="316100"/>
          </a:xfrm>
        </p:grpSpPr>
        <p:sp>
          <p:nvSpPr>
            <p:cNvPr id="826" name="Google Shape;826;p3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5"/>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4_1_1">
    <p:spTree>
      <p:nvGrpSpPr>
        <p:cNvPr id="1" name="Shape 830"/>
        <p:cNvGrpSpPr/>
        <p:nvPr/>
      </p:nvGrpSpPr>
      <p:grpSpPr>
        <a:xfrm>
          <a:off x="0" y="0"/>
          <a:ext cx="0" cy="0"/>
          <a:chOff x="0" y="0"/>
          <a:chExt cx="0" cy="0"/>
        </a:xfrm>
      </p:grpSpPr>
      <p:sp>
        <p:nvSpPr>
          <p:cNvPr id="831" name="Google Shape;831;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832" name="Google Shape;832;p36"/>
          <p:cNvSpPr txBox="1">
            <a:spLocks noGrp="1"/>
          </p:cNvSpPr>
          <p:nvPr>
            <p:ph type="title" idx="2"/>
          </p:nvPr>
        </p:nvSpPr>
        <p:spPr>
          <a:xfrm>
            <a:off x="3043975" y="1490048"/>
            <a:ext cx="1284000" cy="414600"/>
          </a:xfrm>
          <a:prstGeom prst="rect">
            <a:avLst/>
          </a:prstGeom>
          <a:ln w="9525" cap="flat" cmpd="sng">
            <a:solidFill>
              <a:schemeClr val="lt1"/>
            </a:solidFill>
            <a:prstDash val="solid"/>
            <a:round/>
            <a:headEnd type="none" w="sm" len="sm"/>
            <a:tailEnd type="none" w="sm" len="sm"/>
          </a:ln>
        </p:spPr>
        <p:txBody>
          <a:bodyPr spcFirstLastPara="1" wrap="square" lIns="0" tIns="182875" rIns="0" bIns="0" anchor="ctr" anchorCtr="0">
            <a:noAutofit/>
          </a:bodyPr>
          <a:lstStyle>
            <a:lvl1pPr lvl="0" algn="ctr" rtl="0">
              <a:spcBef>
                <a:spcPts val="0"/>
              </a:spcBef>
              <a:spcAft>
                <a:spcPts val="0"/>
              </a:spcAft>
              <a:buSzPts val="2000"/>
              <a:buNone/>
              <a:defRPr sz="25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833" name="Google Shape;833;p36"/>
          <p:cNvSpPr txBox="1">
            <a:spLocks noGrp="1"/>
          </p:cNvSpPr>
          <p:nvPr>
            <p:ph type="title" idx="3"/>
          </p:nvPr>
        </p:nvSpPr>
        <p:spPr>
          <a:xfrm>
            <a:off x="3043975" y="2676793"/>
            <a:ext cx="1284000" cy="353700"/>
          </a:xfrm>
          <a:prstGeom prst="rect">
            <a:avLst/>
          </a:prstGeom>
          <a:ln w="9525" cap="flat" cmpd="sng">
            <a:solidFill>
              <a:schemeClr val="lt1"/>
            </a:solidFill>
            <a:prstDash val="solid"/>
            <a:round/>
            <a:headEnd type="none" w="sm" len="sm"/>
            <a:tailEnd type="none" w="sm" len="sm"/>
          </a:ln>
        </p:spPr>
        <p:txBody>
          <a:bodyPr spcFirstLastPara="1" wrap="square" lIns="0" tIns="182875" rIns="0" bIns="0" anchor="ctr" anchorCtr="0">
            <a:noAutofit/>
          </a:bodyPr>
          <a:lstStyle>
            <a:lvl1pPr lvl="0" algn="ctr" rtl="0">
              <a:spcBef>
                <a:spcPts val="0"/>
              </a:spcBef>
              <a:spcAft>
                <a:spcPts val="0"/>
              </a:spcAft>
              <a:buSzPts val="2000"/>
              <a:buNone/>
              <a:defRPr sz="25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834" name="Google Shape;834;p36"/>
          <p:cNvSpPr txBox="1">
            <a:spLocks noGrp="1"/>
          </p:cNvSpPr>
          <p:nvPr>
            <p:ph type="title" idx="4"/>
          </p:nvPr>
        </p:nvSpPr>
        <p:spPr>
          <a:xfrm>
            <a:off x="3043975" y="3823548"/>
            <a:ext cx="1284000" cy="353700"/>
          </a:xfrm>
          <a:prstGeom prst="rect">
            <a:avLst/>
          </a:prstGeom>
          <a:ln w="9525" cap="flat" cmpd="sng">
            <a:solidFill>
              <a:schemeClr val="lt1"/>
            </a:solidFill>
            <a:prstDash val="solid"/>
            <a:round/>
            <a:headEnd type="none" w="sm" len="sm"/>
            <a:tailEnd type="none" w="sm" len="sm"/>
          </a:ln>
        </p:spPr>
        <p:txBody>
          <a:bodyPr spcFirstLastPara="1" wrap="square" lIns="0" tIns="182875" rIns="0" bIns="0" anchor="ctr" anchorCtr="0">
            <a:noAutofit/>
          </a:bodyPr>
          <a:lstStyle>
            <a:lvl1pPr lvl="0" algn="ctr" rtl="0">
              <a:spcBef>
                <a:spcPts val="0"/>
              </a:spcBef>
              <a:spcAft>
                <a:spcPts val="0"/>
              </a:spcAft>
              <a:buSzPts val="2000"/>
              <a:buNone/>
              <a:defRPr sz="25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835" name="Google Shape;835;p36"/>
          <p:cNvSpPr txBox="1">
            <a:spLocks noGrp="1"/>
          </p:cNvSpPr>
          <p:nvPr>
            <p:ph type="subTitle" idx="1"/>
          </p:nvPr>
        </p:nvSpPr>
        <p:spPr>
          <a:xfrm>
            <a:off x="5216275" y="1449400"/>
            <a:ext cx="2837400" cy="49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6" name="Google Shape;836;p36"/>
          <p:cNvSpPr txBox="1">
            <a:spLocks noGrp="1"/>
          </p:cNvSpPr>
          <p:nvPr>
            <p:ph type="subTitle" idx="5"/>
          </p:nvPr>
        </p:nvSpPr>
        <p:spPr>
          <a:xfrm>
            <a:off x="5216275" y="2605696"/>
            <a:ext cx="2837400" cy="49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7" name="Google Shape;837;p36"/>
          <p:cNvSpPr txBox="1">
            <a:spLocks noGrp="1"/>
          </p:cNvSpPr>
          <p:nvPr>
            <p:ph type="subTitle" idx="6"/>
          </p:nvPr>
        </p:nvSpPr>
        <p:spPr>
          <a:xfrm>
            <a:off x="5216275" y="3752450"/>
            <a:ext cx="2837400" cy="49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38" name="Google Shape;838;p36"/>
          <p:cNvGrpSpPr/>
          <p:nvPr/>
        </p:nvGrpSpPr>
        <p:grpSpPr>
          <a:xfrm>
            <a:off x="8669664" y="245588"/>
            <a:ext cx="228825" cy="228825"/>
            <a:chOff x="3023950" y="3689950"/>
            <a:chExt cx="316100" cy="316100"/>
          </a:xfrm>
        </p:grpSpPr>
        <p:sp>
          <p:nvSpPr>
            <p:cNvPr id="839" name="Google Shape;839;p3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36"/>
          <p:cNvGrpSpPr/>
          <p:nvPr/>
        </p:nvGrpSpPr>
        <p:grpSpPr>
          <a:xfrm>
            <a:off x="8669427" y="4669065"/>
            <a:ext cx="228825" cy="228856"/>
            <a:chOff x="3023950" y="3689950"/>
            <a:chExt cx="316100" cy="316100"/>
          </a:xfrm>
        </p:grpSpPr>
        <p:sp>
          <p:nvSpPr>
            <p:cNvPr id="843" name="Google Shape;843;p3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6"/>
          <p:cNvGrpSpPr/>
          <p:nvPr/>
        </p:nvGrpSpPr>
        <p:grpSpPr>
          <a:xfrm>
            <a:off x="245739" y="245588"/>
            <a:ext cx="228825" cy="228825"/>
            <a:chOff x="3023950" y="3689950"/>
            <a:chExt cx="316100" cy="316100"/>
          </a:xfrm>
        </p:grpSpPr>
        <p:sp>
          <p:nvSpPr>
            <p:cNvPr id="847" name="Google Shape;847;p3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6"/>
          <p:cNvGrpSpPr/>
          <p:nvPr/>
        </p:nvGrpSpPr>
        <p:grpSpPr>
          <a:xfrm>
            <a:off x="245752" y="4669065"/>
            <a:ext cx="228825" cy="228856"/>
            <a:chOff x="3023950" y="3689950"/>
            <a:chExt cx="316100" cy="316100"/>
          </a:xfrm>
        </p:grpSpPr>
        <p:sp>
          <p:nvSpPr>
            <p:cNvPr id="851" name="Google Shape;851;p3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 name="Google Shape;854;p36"/>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855" name="Google Shape;855;p36"/>
          <p:cNvSpPr txBox="1">
            <a:spLocks noGrp="1"/>
          </p:cNvSpPr>
          <p:nvPr>
            <p:ph type="title" idx="7" hasCustomPrompt="1"/>
          </p:nvPr>
        </p:nvSpPr>
        <p:spPr>
          <a:xfrm>
            <a:off x="1298797" y="1390298"/>
            <a:ext cx="874200" cy="61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6" name="Google Shape;856;p36"/>
          <p:cNvSpPr txBox="1">
            <a:spLocks noGrp="1"/>
          </p:cNvSpPr>
          <p:nvPr>
            <p:ph type="title" idx="8" hasCustomPrompt="1"/>
          </p:nvPr>
        </p:nvSpPr>
        <p:spPr>
          <a:xfrm>
            <a:off x="1298797" y="2546593"/>
            <a:ext cx="874200" cy="61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7" name="Google Shape;857;p36"/>
          <p:cNvSpPr txBox="1">
            <a:spLocks noGrp="1"/>
          </p:cNvSpPr>
          <p:nvPr>
            <p:ph type="title" idx="9" hasCustomPrompt="1"/>
          </p:nvPr>
        </p:nvSpPr>
        <p:spPr>
          <a:xfrm>
            <a:off x="1298797" y="3693348"/>
            <a:ext cx="874200" cy="61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58"/>
        <p:cNvGrpSpPr/>
        <p:nvPr/>
      </p:nvGrpSpPr>
      <p:grpSpPr>
        <a:xfrm>
          <a:off x="0" y="0"/>
          <a:ext cx="0" cy="0"/>
          <a:chOff x="0" y="0"/>
          <a:chExt cx="0" cy="0"/>
        </a:xfrm>
      </p:grpSpPr>
      <p:sp>
        <p:nvSpPr>
          <p:cNvPr id="859" name="Google Shape;859;p37"/>
          <p:cNvSpPr txBox="1">
            <a:spLocks noGrp="1"/>
          </p:cNvSpPr>
          <p:nvPr>
            <p:ph type="subTitle" idx="1"/>
          </p:nvPr>
        </p:nvSpPr>
        <p:spPr>
          <a:xfrm>
            <a:off x="2861150" y="1524325"/>
            <a:ext cx="4970100" cy="3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0" name="Google Shape;860;p37"/>
          <p:cNvSpPr txBox="1">
            <a:spLocks noGrp="1"/>
          </p:cNvSpPr>
          <p:nvPr>
            <p:ph type="title" hasCustomPrompt="1"/>
          </p:nvPr>
        </p:nvSpPr>
        <p:spPr>
          <a:xfrm>
            <a:off x="2861150" y="850275"/>
            <a:ext cx="3434700" cy="59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861" name="Google Shape;861;p37"/>
          <p:cNvSpPr txBox="1">
            <a:spLocks noGrp="1"/>
          </p:cNvSpPr>
          <p:nvPr>
            <p:ph type="subTitle" idx="2"/>
          </p:nvPr>
        </p:nvSpPr>
        <p:spPr>
          <a:xfrm>
            <a:off x="2861150" y="2751232"/>
            <a:ext cx="4970100" cy="3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2" name="Google Shape;862;p37"/>
          <p:cNvSpPr txBox="1">
            <a:spLocks noGrp="1"/>
          </p:cNvSpPr>
          <p:nvPr>
            <p:ph type="title" idx="3" hasCustomPrompt="1"/>
          </p:nvPr>
        </p:nvSpPr>
        <p:spPr>
          <a:xfrm>
            <a:off x="2861150" y="2077182"/>
            <a:ext cx="3434700" cy="59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863" name="Google Shape;863;p37"/>
          <p:cNvSpPr txBox="1">
            <a:spLocks noGrp="1"/>
          </p:cNvSpPr>
          <p:nvPr>
            <p:ph type="subTitle" idx="4"/>
          </p:nvPr>
        </p:nvSpPr>
        <p:spPr>
          <a:xfrm>
            <a:off x="2861150" y="3978150"/>
            <a:ext cx="5577000" cy="3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4" name="Google Shape;864;p37"/>
          <p:cNvSpPr txBox="1">
            <a:spLocks noGrp="1"/>
          </p:cNvSpPr>
          <p:nvPr>
            <p:ph type="title" idx="5" hasCustomPrompt="1"/>
          </p:nvPr>
        </p:nvSpPr>
        <p:spPr>
          <a:xfrm>
            <a:off x="2861150" y="3304099"/>
            <a:ext cx="3434700" cy="59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865" name="Google Shape;865;p37"/>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CUSTOM_5_1">
    <p:spTree>
      <p:nvGrpSpPr>
        <p:cNvPr id="1" name="Shape 866"/>
        <p:cNvGrpSpPr/>
        <p:nvPr/>
      </p:nvGrpSpPr>
      <p:grpSpPr>
        <a:xfrm>
          <a:off x="0" y="0"/>
          <a:ext cx="0" cy="0"/>
          <a:chOff x="0" y="0"/>
          <a:chExt cx="0" cy="0"/>
        </a:xfrm>
      </p:grpSpPr>
      <p:sp>
        <p:nvSpPr>
          <p:cNvPr id="867" name="Google Shape;867;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grpSp>
        <p:nvGrpSpPr>
          <p:cNvPr id="868" name="Google Shape;868;p38"/>
          <p:cNvGrpSpPr/>
          <p:nvPr/>
        </p:nvGrpSpPr>
        <p:grpSpPr>
          <a:xfrm>
            <a:off x="4672726" y="1652797"/>
            <a:ext cx="4108323" cy="3132999"/>
            <a:chOff x="5614975" y="2571738"/>
            <a:chExt cx="2725075" cy="2078413"/>
          </a:xfrm>
        </p:grpSpPr>
        <p:grpSp>
          <p:nvGrpSpPr>
            <p:cNvPr id="869" name="Google Shape;869;p38"/>
            <p:cNvGrpSpPr/>
            <p:nvPr/>
          </p:nvGrpSpPr>
          <p:grpSpPr>
            <a:xfrm>
              <a:off x="8301900" y="2571738"/>
              <a:ext cx="38150" cy="1997125"/>
              <a:chOff x="8301900" y="2571738"/>
              <a:chExt cx="38150" cy="1997125"/>
            </a:xfrm>
          </p:grpSpPr>
          <p:sp>
            <p:nvSpPr>
              <p:cNvPr id="870" name="Google Shape;870;p3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8"/>
            <p:cNvGrpSpPr/>
            <p:nvPr/>
          </p:nvGrpSpPr>
          <p:grpSpPr>
            <a:xfrm>
              <a:off x="5614975" y="4609225"/>
              <a:ext cx="2597125" cy="40925"/>
              <a:chOff x="5614975" y="4609225"/>
              <a:chExt cx="2597125" cy="40925"/>
            </a:xfrm>
          </p:grpSpPr>
          <p:sp>
            <p:nvSpPr>
              <p:cNvPr id="883" name="Google Shape;883;p3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5" name="Google Shape;895;p38"/>
          <p:cNvGrpSpPr/>
          <p:nvPr/>
        </p:nvGrpSpPr>
        <p:grpSpPr>
          <a:xfrm>
            <a:off x="8669664" y="245588"/>
            <a:ext cx="228825" cy="228825"/>
            <a:chOff x="3023950" y="3689950"/>
            <a:chExt cx="316100" cy="316100"/>
          </a:xfrm>
        </p:grpSpPr>
        <p:sp>
          <p:nvSpPr>
            <p:cNvPr id="896" name="Google Shape;896;p3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38"/>
          <p:cNvGrpSpPr/>
          <p:nvPr/>
        </p:nvGrpSpPr>
        <p:grpSpPr>
          <a:xfrm>
            <a:off x="245739" y="245588"/>
            <a:ext cx="228825" cy="228825"/>
            <a:chOff x="3023950" y="3689950"/>
            <a:chExt cx="316100" cy="316100"/>
          </a:xfrm>
        </p:grpSpPr>
        <p:sp>
          <p:nvSpPr>
            <p:cNvPr id="900" name="Google Shape;900;p3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8"/>
          <p:cNvGrpSpPr/>
          <p:nvPr/>
        </p:nvGrpSpPr>
        <p:grpSpPr>
          <a:xfrm>
            <a:off x="245752" y="4669065"/>
            <a:ext cx="228825" cy="228856"/>
            <a:chOff x="3023950" y="3689950"/>
            <a:chExt cx="316100" cy="316100"/>
          </a:xfrm>
        </p:grpSpPr>
        <p:sp>
          <p:nvSpPr>
            <p:cNvPr id="904" name="Google Shape;904;p3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38"/>
          <p:cNvSpPr txBox="1">
            <a:spLocks noGrp="1"/>
          </p:cNvSpPr>
          <p:nvPr>
            <p:ph type="title" idx="2"/>
          </p:nvPr>
        </p:nvSpPr>
        <p:spPr>
          <a:xfrm>
            <a:off x="1283324" y="3109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8" name="Google Shape;908;p38"/>
          <p:cNvSpPr txBox="1">
            <a:spLocks noGrp="1"/>
          </p:cNvSpPr>
          <p:nvPr>
            <p:ph type="subTitle" idx="1"/>
          </p:nvPr>
        </p:nvSpPr>
        <p:spPr>
          <a:xfrm>
            <a:off x="1055024" y="3695650"/>
            <a:ext cx="2793000" cy="6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9" name="Google Shape;909;p38"/>
          <p:cNvSpPr txBox="1">
            <a:spLocks noGrp="1"/>
          </p:cNvSpPr>
          <p:nvPr>
            <p:ph type="title" idx="3"/>
          </p:nvPr>
        </p:nvSpPr>
        <p:spPr>
          <a:xfrm>
            <a:off x="5518822" y="3109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0" name="Google Shape;910;p38"/>
          <p:cNvSpPr txBox="1">
            <a:spLocks noGrp="1"/>
          </p:cNvSpPr>
          <p:nvPr>
            <p:ph type="subTitle" idx="4"/>
          </p:nvPr>
        </p:nvSpPr>
        <p:spPr>
          <a:xfrm>
            <a:off x="5290525" y="3695650"/>
            <a:ext cx="2793000" cy="6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1" name="Google Shape;911;p38"/>
          <p:cNvSpPr txBox="1">
            <a:spLocks noGrp="1"/>
          </p:cNvSpPr>
          <p:nvPr>
            <p:ph type="title" idx="5" hasCustomPrompt="1"/>
          </p:nvPr>
        </p:nvSpPr>
        <p:spPr>
          <a:xfrm>
            <a:off x="1568024" y="1487672"/>
            <a:ext cx="1767000" cy="61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5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2" name="Google Shape;912;p38"/>
          <p:cNvSpPr txBox="1">
            <a:spLocks noGrp="1"/>
          </p:cNvSpPr>
          <p:nvPr>
            <p:ph type="title" idx="6" hasCustomPrompt="1"/>
          </p:nvPr>
        </p:nvSpPr>
        <p:spPr>
          <a:xfrm>
            <a:off x="5803522" y="1487672"/>
            <a:ext cx="17670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000"/>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2">
  <p:cSld name="CUSTOM_19">
    <p:spTree>
      <p:nvGrpSpPr>
        <p:cNvPr id="1" name="Shape 913"/>
        <p:cNvGrpSpPr/>
        <p:nvPr/>
      </p:nvGrpSpPr>
      <p:grpSpPr>
        <a:xfrm>
          <a:off x="0" y="0"/>
          <a:ext cx="0" cy="0"/>
          <a:chOff x="0" y="0"/>
          <a:chExt cx="0" cy="0"/>
        </a:xfrm>
      </p:grpSpPr>
      <p:sp>
        <p:nvSpPr>
          <p:cNvPr id="914" name="Google Shape;914;p39"/>
          <p:cNvSpPr txBox="1">
            <a:spLocks noGrp="1"/>
          </p:cNvSpPr>
          <p:nvPr>
            <p:ph type="subTitle" idx="1"/>
          </p:nvPr>
        </p:nvSpPr>
        <p:spPr>
          <a:xfrm>
            <a:off x="965321" y="1905300"/>
            <a:ext cx="2359500" cy="5994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5" name="Google Shape;915;p39"/>
          <p:cNvSpPr txBox="1">
            <a:spLocks noGrp="1"/>
          </p:cNvSpPr>
          <p:nvPr>
            <p:ph type="title" hasCustomPrompt="1"/>
          </p:nvPr>
        </p:nvSpPr>
        <p:spPr>
          <a:xfrm>
            <a:off x="965321" y="1062350"/>
            <a:ext cx="2359500" cy="768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916" name="Google Shape;916;p39"/>
          <p:cNvSpPr txBox="1">
            <a:spLocks noGrp="1"/>
          </p:cNvSpPr>
          <p:nvPr>
            <p:ph type="subTitle" idx="2"/>
          </p:nvPr>
        </p:nvSpPr>
        <p:spPr>
          <a:xfrm>
            <a:off x="948600" y="3636300"/>
            <a:ext cx="2359500" cy="59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7" name="Google Shape;917;p39"/>
          <p:cNvSpPr txBox="1">
            <a:spLocks noGrp="1"/>
          </p:cNvSpPr>
          <p:nvPr>
            <p:ph type="title" idx="3" hasCustomPrompt="1"/>
          </p:nvPr>
        </p:nvSpPr>
        <p:spPr>
          <a:xfrm>
            <a:off x="948600" y="2793275"/>
            <a:ext cx="2359500" cy="768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918" name="Google Shape;918;p39"/>
          <p:cNvSpPr txBox="1">
            <a:spLocks noGrp="1"/>
          </p:cNvSpPr>
          <p:nvPr>
            <p:ph type="subTitle" idx="4"/>
          </p:nvPr>
        </p:nvSpPr>
        <p:spPr>
          <a:xfrm>
            <a:off x="5835900" y="3636300"/>
            <a:ext cx="2359500" cy="59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9" name="Google Shape;919;p39"/>
          <p:cNvSpPr txBox="1">
            <a:spLocks noGrp="1"/>
          </p:cNvSpPr>
          <p:nvPr>
            <p:ph type="title" idx="5" hasCustomPrompt="1"/>
          </p:nvPr>
        </p:nvSpPr>
        <p:spPr>
          <a:xfrm>
            <a:off x="5835900" y="2793350"/>
            <a:ext cx="2359500" cy="768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grpSp>
        <p:nvGrpSpPr>
          <p:cNvPr id="920" name="Google Shape;920;p39"/>
          <p:cNvGrpSpPr/>
          <p:nvPr/>
        </p:nvGrpSpPr>
        <p:grpSpPr>
          <a:xfrm>
            <a:off x="8669664" y="245588"/>
            <a:ext cx="228825" cy="228825"/>
            <a:chOff x="3023950" y="3689950"/>
            <a:chExt cx="316100" cy="316100"/>
          </a:xfrm>
        </p:grpSpPr>
        <p:sp>
          <p:nvSpPr>
            <p:cNvPr id="921" name="Google Shape;921;p3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9"/>
          <p:cNvGrpSpPr/>
          <p:nvPr/>
        </p:nvGrpSpPr>
        <p:grpSpPr>
          <a:xfrm>
            <a:off x="8669427" y="4669065"/>
            <a:ext cx="228825" cy="228856"/>
            <a:chOff x="3023950" y="3689950"/>
            <a:chExt cx="316100" cy="316100"/>
          </a:xfrm>
        </p:grpSpPr>
        <p:sp>
          <p:nvSpPr>
            <p:cNvPr id="925" name="Google Shape;925;p3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39"/>
          <p:cNvGrpSpPr/>
          <p:nvPr/>
        </p:nvGrpSpPr>
        <p:grpSpPr>
          <a:xfrm>
            <a:off x="245739" y="245588"/>
            <a:ext cx="228825" cy="228825"/>
            <a:chOff x="3023950" y="3689950"/>
            <a:chExt cx="316100" cy="316100"/>
          </a:xfrm>
        </p:grpSpPr>
        <p:sp>
          <p:nvSpPr>
            <p:cNvPr id="929" name="Google Shape;929;p3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39"/>
          <p:cNvGrpSpPr/>
          <p:nvPr/>
        </p:nvGrpSpPr>
        <p:grpSpPr>
          <a:xfrm>
            <a:off x="245752" y="4669065"/>
            <a:ext cx="228825" cy="228856"/>
            <a:chOff x="3023950" y="3689950"/>
            <a:chExt cx="316100" cy="316100"/>
          </a:xfrm>
        </p:grpSpPr>
        <p:sp>
          <p:nvSpPr>
            <p:cNvPr id="933" name="Google Shape;933;p3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39"/>
          <p:cNvSpPr txBox="1">
            <a:spLocks noGrp="1"/>
          </p:cNvSpPr>
          <p:nvPr>
            <p:ph type="subTitle" idx="6"/>
          </p:nvPr>
        </p:nvSpPr>
        <p:spPr>
          <a:xfrm>
            <a:off x="5835900" y="1905300"/>
            <a:ext cx="2359500" cy="59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7" name="Google Shape;937;p39"/>
          <p:cNvSpPr txBox="1">
            <a:spLocks noGrp="1"/>
          </p:cNvSpPr>
          <p:nvPr>
            <p:ph type="title" idx="7" hasCustomPrompt="1"/>
          </p:nvPr>
        </p:nvSpPr>
        <p:spPr>
          <a:xfrm>
            <a:off x="5835900" y="1062350"/>
            <a:ext cx="2359500" cy="768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3">
  <p:cSld name="CUSTOM_19_1">
    <p:spTree>
      <p:nvGrpSpPr>
        <p:cNvPr id="1" name="Shape 938"/>
        <p:cNvGrpSpPr/>
        <p:nvPr/>
      </p:nvGrpSpPr>
      <p:grpSpPr>
        <a:xfrm>
          <a:off x="0" y="0"/>
          <a:ext cx="0" cy="0"/>
          <a:chOff x="0" y="0"/>
          <a:chExt cx="0" cy="0"/>
        </a:xfrm>
      </p:grpSpPr>
      <p:sp>
        <p:nvSpPr>
          <p:cNvPr id="939" name="Google Shape;939;p40"/>
          <p:cNvSpPr txBox="1">
            <a:spLocks noGrp="1"/>
          </p:cNvSpPr>
          <p:nvPr>
            <p:ph type="subTitle" idx="1"/>
          </p:nvPr>
        </p:nvSpPr>
        <p:spPr>
          <a:xfrm>
            <a:off x="1129480" y="2743911"/>
            <a:ext cx="6889800" cy="29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0" name="Google Shape;940;p40"/>
          <p:cNvSpPr txBox="1">
            <a:spLocks noGrp="1"/>
          </p:cNvSpPr>
          <p:nvPr>
            <p:ph type="title" hasCustomPrompt="1"/>
          </p:nvPr>
        </p:nvSpPr>
        <p:spPr>
          <a:xfrm>
            <a:off x="1129475" y="2034100"/>
            <a:ext cx="6889800" cy="818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941" name="Google Shape;941;p40"/>
          <p:cNvSpPr txBox="1">
            <a:spLocks noGrp="1"/>
          </p:cNvSpPr>
          <p:nvPr>
            <p:ph type="subTitle" idx="2"/>
          </p:nvPr>
        </p:nvSpPr>
        <p:spPr>
          <a:xfrm>
            <a:off x="1129474" y="3924089"/>
            <a:ext cx="43221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2" name="Google Shape;942;p40"/>
          <p:cNvSpPr txBox="1">
            <a:spLocks noGrp="1"/>
          </p:cNvSpPr>
          <p:nvPr>
            <p:ph type="title" idx="3" hasCustomPrompt="1"/>
          </p:nvPr>
        </p:nvSpPr>
        <p:spPr>
          <a:xfrm>
            <a:off x="1129475" y="3214200"/>
            <a:ext cx="4322100" cy="818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943" name="Google Shape;943;p40"/>
          <p:cNvSpPr txBox="1">
            <a:spLocks noGrp="1"/>
          </p:cNvSpPr>
          <p:nvPr>
            <p:ph type="subTitle" idx="4"/>
          </p:nvPr>
        </p:nvSpPr>
        <p:spPr>
          <a:xfrm>
            <a:off x="3697050" y="1482300"/>
            <a:ext cx="43221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4" name="Google Shape;944;p40"/>
          <p:cNvSpPr txBox="1">
            <a:spLocks noGrp="1"/>
          </p:cNvSpPr>
          <p:nvPr>
            <p:ph type="title" idx="5" hasCustomPrompt="1"/>
          </p:nvPr>
        </p:nvSpPr>
        <p:spPr>
          <a:xfrm>
            <a:off x="3697050" y="791750"/>
            <a:ext cx="4322100" cy="818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grpSp>
        <p:nvGrpSpPr>
          <p:cNvPr id="945" name="Google Shape;945;p40"/>
          <p:cNvGrpSpPr/>
          <p:nvPr/>
        </p:nvGrpSpPr>
        <p:grpSpPr>
          <a:xfrm>
            <a:off x="8669664" y="245588"/>
            <a:ext cx="228825" cy="228825"/>
            <a:chOff x="3023950" y="3689950"/>
            <a:chExt cx="316100" cy="316100"/>
          </a:xfrm>
        </p:grpSpPr>
        <p:sp>
          <p:nvSpPr>
            <p:cNvPr id="946" name="Google Shape;946;p4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0"/>
          <p:cNvGrpSpPr/>
          <p:nvPr/>
        </p:nvGrpSpPr>
        <p:grpSpPr>
          <a:xfrm>
            <a:off x="245752" y="4669065"/>
            <a:ext cx="228825" cy="228856"/>
            <a:chOff x="3023950" y="3689950"/>
            <a:chExt cx="316100" cy="316100"/>
          </a:xfrm>
        </p:grpSpPr>
        <p:sp>
          <p:nvSpPr>
            <p:cNvPr id="950" name="Google Shape;950;p4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40"/>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 name="Google Shape;127;p5"/>
          <p:cNvSpPr txBox="1">
            <a:spLocks noGrp="1"/>
          </p:cNvSpPr>
          <p:nvPr>
            <p:ph type="subTitle" idx="1"/>
          </p:nvPr>
        </p:nvSpPr>
        <p:spPr>
          <a:xfrm>
            <a:off x="567600" y="2042525"/>
            <a:ext cx="2696700" cy="371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a:endParaRPr/>
          </a:p>
        </p:txBody>
      </p:sp>
      <p:sp>
        <p:nvSpPr>
          <p:cNvPr id="128" name="Google Shape;128;p5"/>
          <p:cNvSpPr txBox="1">
            <a:spLocks noGrp="1"/>
          </p:cNvSpPr>
          <p:nvPr>
            <p:ph type="subTitle" idx="2"/>
          </p:nvPr>
        </p:nvSpPr>
        <p:spPr>
          <a:xfrm>
            <a:off x="5879700" y="2042525"/>
            <a:ext cx="2696700" cy="37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a:endParaRPr/>
          </a:p>
        </p:txBody>
      </p:sp>
      <p:sp>
        <p:nvSpPr>
          <p:cNvPr id="129" name="Google Shape;129;p5"/>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130" name="Google Shape;130;p5"/>
          <p:cNvSpPr txBox="1">
            <a:spLocks noGrp="1"/>
          </p:cNvSpPr>
          <p:nvPr>
            <p:ph type="subTitle" idx="3"/>
          </p:nvPr>
        </p:nvSpPr>
        <p:spPr>
          <a:xfrm>
            <a:off x="571500" y="2409825"/>
            <a:ext cx="2696700" cy="134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
          <p:cNvSpPr txBox="1">
            <a:spLocks noGrp="1"/>
          </p:cNvSpPr>
          <p:nvPr>
            <p:ph type="subTitle" idx="4"/>
          </p:nvPr>
        </p:nvSpPr>
        <p:spPr>
          <a:xfrm>
            <a:off x="5875800" y="2409825"/>
            <a:ext cx="2696700" cy="1343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954"/>
        <p:cNvGrpSpPr/>
        <p:nvPr/>
      </p:nvGrpSpPr>
      <p:grpSpPr>
        <a:xfrm>
          <a:off x="0" y="0"/>
          <a:ext cx="0" cy="0"/>
          <a:chOff x="0" y="0"/>
          <a:chExt cx="0" cy="0"/>
        </a:xfrm>
      </p:grpSpPr>
      <p:sp>
        <p:nvSpPr>
          <p:cNvPr id="955" name="Google Shape;955;p4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956" name="Google Shape;956;p41"/>
          <p:cNvSpPr txBox="1">
            <a:spLocks noGrp="1"/>
          </p:cNvSpPr>
          <p:nvPr>
            <p:ph type="title" idx="2"/>
          </p:nvPr>
        </p:nvSpPr>
        <p:spPr>
          <a:xfrm>
            <a:off x="815400" y="1660725"/>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957" name="Google Shape;957;p41"/>
          <p:cNvSpPr txBox="1">
            <a:spLocks noGrp="1"/>
          </p:cNvSpPr>
          <p:nvPr>
            <p:ph type="title" idx="3"/>
          </p:nvPr>
        </p:nvSpPr>
        <p:spPr>
          <a:xfrm>
            <a:off x="3432075" y="1660700"/>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958" name="Google Shape;958;p41"/>
          <p:cNvSpPr txBox="1">
            <a:spLocks noGrp="1"/>
          </p:cNvSpPr>
          <p:nvPr>
            <p:ph type="title" idx="4"/>
          </p:nvPr>
        </p:nvSpPr>
        <p:spPr>
          <a:xfrm>
            <a:off x="6019850" y="1660700"/>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959" name="Google Shape;959;p41"/>
          <p:cNvSpPr txBox="1">
            <a:spLocks noGrp="1"/>
          </p:cNvSpPr>
          <p:nvPr>
            <p:ph type="subTitle" idx="1"/>
          </p:nvPr>
        </p:nvSpPr>
        <p:spPr>
          <a:xfrm>
            <a:off x="815550" y="2189418"/>
            <a:ext cx="22797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0" name="Google Shape;960;p41"/>
          <p:cNvSpPr txBox="1">
            <a:spLocks noGrp="1"/>
          </p:cNvSpPr>
          <p:nvPr>
            <p:ph type="subTitle" idx="5"/>
          </p:nvPr>
        </p:nvSpPr>
        <p:spPr>
          <a:xfrm>
            <a:off x="3432213" y="2189425"/>
            <a:ext cx="22797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1" name="Google Shape;961;p41"/>
          <p:cNvSpPr txBox="1">
            <a:spLocks noGrp="1"/>
          </p:cNvSpPr>
          <p:nvPr>
            <p:ph type="subTitle" idx="6"/>
          </p:nvPr>
        </p:nvSpPr>
        <p:spPr>
          <a:xfrm>
            <a:off x="6019850" y="2189425"/>
            <a:ext cx="22797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2" name="Google Shape;962;p41"/>
          <p:cNvSpPr txBox="1">
            <a:spLocks noGrp="1"/>
          </p:cNvSpPr>
          <p:nvPr>
            <p:ph type="title" idx="7"/>
          </p:nvPr>
        </p:nvSpPr>
        <p:spPr>
          <a:xfrm>
            <a:off x="815400" y="3138375"/>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963" name="Google Shape;963;p41"/>
          <p:cNvSpPr txBox="1">
            <a:spLocks noGrp="1"/>
          </p:cNvSpPr>
          <p:nvPr>
            <p:ph type="title" idx="8"/>
          </p:nvPr>
        </p:nvSpPr>
        <p:spPr>
          <a:xfrm>
            <a:off x="3432075" y="3138350"/>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964" name="Google Shape;964;p41"/>
          <p:cNvSpPr txBox="1">
            <a:spLocks noGrp="1"/>
          </p:cNvSpPr>
          <p:nvPr>
            <p:ph type="title" idx="9"/>
          </p:nvPr>
        </p:nvSpPr>
        <p:spPr>
          <a:xfrm>
            <a:off x="6019850" y="3138350"/>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965" name="Google Shape;965;p41"/>
          <p:cNvSpPr txBox="1">
            <a:spLocks noGrp="1"/>
          </p:cNvSpPr>
          <p:nvPr>
            <p:ph type="subTitle" idx="13"/>
          </p:nvPr>
        </p:nvSpPr>
        <p:spPr>
          <a:xfrm>
            <a:off x="815550" y="3667068"/>
            <a:ext cx="22797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6" name="Google Shape;966;p41"/>
          <p:cNvSpPr txBox="1">
            <a:spLocks noGrp="1"/>
          </p:cNvSpPr>
          <p:nvPr>
            <p:ph type="subTitle" idx="14"/>
          </p:nvPr>
        </p:nvSpPr>
        <p:spPr>
          <a:xfrm>
            <a:off x="3432213" y="3667075"/>
            <a:ext cx="22797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7" name="Google Shape;967;p41"/>
          <p:cNvSpPr txBox="1">
            <a:spLocks noGrp="1"/>
          </p:cNvSpPr>
          <p:nvPr>
            <p:ph type="subTitle" idx="15"/>
          </p:nvPr>
        </p:nvSpPr>
        <p:spPr>
          <a:xfrm>
            <a:off x="6019850" y="3667075"/>
            <a:ext cx="2279700" cy="6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68" name="Google Shape;968;p41"/>
          <p:cNvGrpSpPr/>
          <p:nvPr/>
        </p:nvGrpSpPr>
        <p:grpSpPr>
          <a:xfrm>
            <a:off x="8669664" y="245588"/>
            <a:ext cx="228825" cy="228825"/>
            <a:chOff x="3023950" y="3689950"/>
            <a:chExt cx="316100" cy="316100"/>
          </a:xfrm>
        </p:grpSpPr>
        <p:sp>
          <p:nvSpPr>
            <p:cNvPr id="969" name="Google Shape;969;p4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41"/>
          <p:cNvGrpSpPr/>
          <p:nvPr/>
        </p:nvGrpSpPr>
        <p:grpSpPr>
          <a:xfrm>
            <a:off x="8669427" y="4669065"/>
            <a:ext cx="228825" cy="228856"/>
            <a:chOff x="3023950" y="3689950"/>
            <a:chExt cx="316100" cy="316100"/>
          </a:xfrm>
        </p:grpSpPr>
        <p:sp>
          <p:nvSpPr>
            <p:cNvPr id="973" name="Google Shape;973;p4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41"/>
          <p:cNvGrpSpPr/>
          <p:nvPr/>
        </p:nvGrpSpPr>
        <p:grpSpPr>
          <a:xfrm>
            <a:off x="245739" y="245588"/>
            <a:ext cx="228825" cy="228825"/>
            <a:chOff x="3023950" y="3689950"/>
            <a:chExt cx="316100" cy="316100"/>
          </a:xfrm>
        </p:grpSpPr>
        <p:sp>
          <p:nvSpPr>
            <p:cNvPr id="977" name="Google Shape;977;p4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41"/>
          <p:cNvGrpSpPr/>
          <p:nvPr/>
        </p:nvGrpSpPr>
        <p:grpSpPr>
          <a:xfrm>
            <a:off x="245752" y="4669065"/>
            <a:ext cx="228825" cy="228856"/>
            <a:chOff x="3023950" y="3689950"/>
            <a:chExt cx="316100" cy="316100"/>
          </a:xfrm>
        </p:grpSpPr>
        <p:sp>
          <p:nvSpPr>
            <p:cNvPr id="981" name="Google Shape;981;p4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4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1">
  <p:cSld name="CUSTOM_17">
    <p:spTree>
      <p:nvGrpSpPr>
        <p:cNvPr id="1" name="Shape 985"/>
        <p:cNvGrpSpPr/>
        <p:nvPr/>
      </p:nvGrpSpPr>
      <p:grpSpPr>
        <a:xfrm>
          <a:off x="0" y="0"/>
          <a:ext cx="0" cy="0"/>
          <a:chOff x="0" y="0"/>
          <a:chExt cx="0" cy="0"/>
        </a:xfrm>
      </p:grpSpPr>
      <p:sp>
        <p:nvSpPr>
          <p:cNvPr id="986" name="Google Shape;986;p42"/>
          <p:cNvSpPr txBox="1">
            <a:spLocks noGrp="1"/>
          </p:cNvSpPr>
          <p:nvPr>
            <p:ph type="title"/>
          </p:nvPr>
        </p:nvSpPr>
        <p:spPr>
          <a:xfrm>
            <a:off x="5273025" y="896400"/>
            <a:ext cx="3048300" cy="335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87" name="Google Shape;987;p42"/>
          <p:cNvGrpSpPr/>
          <p:nvPr/>
        </p:nvGrpSpPr>
        <p:grpSpPr>
          <a:xfrm>
            <a:off x="4675037" y="1648692"/>
            <a:ext cx="4108323" cy="3132999"/>
            <a:chOff x="5614975" y="2571738"/>
            <a:chExt cx="2725075" cy="2078413"/>
          </a:xfrm>
        </p:grpSpPr>
        <p:grpSp>
          <p:nvGrpSpPr>
            <p:cNvPr id="988" name="Google Shape;988;p42"/>
            <p:cNvGrpSpPr/>
            <p:nvPr/>
          </p:nvGrpSpPr>
          <p:grpSpPr>
            <a:xfrm>
              <a:off x="8301900" y="2571738"/>
              <a:ext cx="38150" cy="1997125"/>
              <a:chOff x="8301900" y="2571738"/>
              <a:chExt cx="38150" cy="1997125"/>
            </a:xfrm>
          </p:grpSpPr>
          <p:sp>
            <p:nvSpPr>
              <p:cNvPr id="989" name="Google Shape;989;p42"/>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2"/>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2"/>
            <p:cNvGrpSpPr/>
            <p:nvPr/>
          </p:nvGrpSpPr>
          <p:grpSpPr>
            <a:xfrm>
              <a:off x="5614975" y="4609225"/>
              <a:ext cx="2597125" cy="40925"/>
              <a:chOff x="5614975" y="4609225"/>
              <a:chExt cx="2597125" cy="40925"/>
            </a:xfrm>
          </p:grpSpPr>
          <p:sp>
            <p:nvSpPr>
              <p:cNvPr id="1002" name="Google Shape;1002;p42"/>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2"/>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2"/>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2"/>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2"/>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2"/>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4" name="Google Shape;1014;p42"/>
          <p:cNvGrpSpPr/>
          <p:nvPr/>
        </p:nvGrpSpPr>
        <p:grpSpPr>
          <a:xfrm>
            <a:off x="8669664" y="245588"/>
            <a:ext cx="228825" cy="228825"/>
            <a:chOff x="3023950" y="3689950"/>
            <a:chExt cx="316100" cy="316100"/>
          </a:xfrm>
        </p:grpSpPr>
        <p:sp>
          <p:nvSpPr>
            <p:cNvPr id="1015" name="Google Shape;1015;p4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2"/>
          <p:cNvGrpSpPr/>
          <p:nvPr/>
        </p:nvGrpSpPr>
        <p:grpSpPr>
          <a:xfrm>
            <a:off x="245739" y="245588"/>
            <a:ext cx="228825" cy="228825"/>
            <a:chOff x="3023950" y="3689950"/>
            <a:chExt cx="316100" cy="316100"/>
          </a:xfrm>
        </p:grpSpPr>
        <p:sp>
          <p:nvSpPr>
            <p:cNvPr id="1019" name="Google Shape;1019;p4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2"/>
          <p:cNvGrpSpPr/>
          <p:nvPr/>
        </p:nvGrpSpPr>
        <p:grpSpPr>
          <a:xfrm>
            <a:off x="245752" y="4669065"/>
            <a:ext cx="228825" cy="228856"/>
            <a:chOff x="3023950" y="3689950"/>
            <a:chExt cx="316100" cy="316100"/>
          </a:xfrm>
        </p:grpSpPr>
        <p:sp>
          <p:nvSpPr>
            <p:cNvPr id="1023" name="Google Shape;1023;p4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1">
  <p:cSld name="CUSTOM_18">
    <p:spTree>
      <p:nvGrpSpPr>
        <p:cNvPr id="1" name="Shape 1026"/>
        <p:cNvGrpSpPr/>
        <p:nvPr/>
      </p:nvGrpSpPr>
      <p:grpSpPr>
        <a:xfrm>
          <a:off x="0" y="0"/>
          <a:ext cx="0" cy="0"/>
          <a:chOff x="0" y="0"/>
          <a:chExt cx="0" cy="0"/>
        </a:xfrm>
      </p:grpSpPr>
      <p:sp>
        <p:nvSpPr>
          <p:cNvPr id="1027" name="Google Shape;1027;p43"/>
          <p:cNvSpPr txBox="1">
            <a:spLocks noGrp="1"/>
          </p:cNvSpPr>
          <p:nvPr>
            <p:ph type="title"/>
          </p:nvPr>
        </p:nvSpPr>
        <p:spPr>
          <a:xfrm>
            <a:off x="3795025" y="1271625"/>
            <a:ext cx="4629000" cy="1913400"/>
          </a:xfrm>
          <a:prstGeom prst="rect">
            <a:avLst/>
          </a:prstGeom>
        </p:spPr>
        <p:txBody>
          <a:bodyPr spcFirstLastPara="1" wrap="square" lIns="91425" tIns="91425" rIns="91425" bIns="91425" anchor="ctr" anchorCtr="0">
            <a:noAutofit/>
          </a:bodyPr>
          <a:lstStyle>
            <a:lvl1pPr lvl="0" algn="ctr" rtl="0">
              <a:lnSpc>
                <a:spcPct val="70000"/>
              </a:lnSpc>
              <a:spcBef>
                <a:spcPts val="0"/>
              </a:spcBef>
              <a:spcAft>
                <a:spcPts val="0"/>
              </a:spcAft>
              <a:buSzPts val="7200"/>
              <a:buNone/>
              <a:defRPr sz="7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028" name="Google Shape;1028;p43"/>
          <p:cNvSpPr txBox="1">
            <a:spLocks noGrp="1"/>
          </p:cNvSpPr>
          <p:nvPr>
            <p:ph type="subTitle" idx="1"/>
          </p:nvPr>
        </p:nvSpPr>
        <p:spPr>
          <a:xfrm>
            <a:off x="4103250" y="3390475"/>
            <a:ext cx="3987600" cy="45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029" name="Google Shape;1029;p43"/>
          <p:cNvGrpSpPr/>
          <p:nvPr/>
        </p:nvGrpSpPr>
        <p:grpSpPr>
          <a:xfrm>
            <a:off x="245739" y="245588"/>
            <a:ext cx="8652750" cy="4652334"/>
            <a:chOff x="245739" y="245588"/>
            <a:chExt cx="8652750" cy="4652334"/>
          </a:xfrm>
        </p:grpSpPr>
        <p:grpSp>
          <p:nvGrpSpPr>
            <p:cNvPr id="1030" name="Google Shape;1030;p43"/>
            <p:cNvGrpSpPr/>
            <p:nvPr/>
          </p:nvGrpSpPr>
          <p:grpSpPr>
            <a:xfrm>
              <a:off x="8669664" y="245588"/>
              <a:ext cx="228825" cy="228825"/>
              <a:chOff x="3023950" y="3689950"/>
              <a:chExt cx="316100" cy="316100"/>
            </a:xfrm>
          </p:grpSpPr>
          <p:sp>
            <p:nvSpPr>
              <p:cNvPr id="1031" name="Google Shape;1031;p4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3"/>
            <p:cNvGrpSpPr/>
            <p:nvPr/>
          </p:nvGrpSpPr>
          <p:grpSpPr>
            <a:xfrm>
              <a:off x="8669427" y="4669065"/>
              <a:ext cx="228825" cy="228856"/>
              <a:chOff x="3023950" y="3689950"/>
              <a:chExt cx="316100" cy="316100"/>
            </a:xfrm>
          </p:grpSpPr>
          <p:sp>
            <p:nvSpPr>
              <p:cNvPr id="1035" name="Google Shape;1035;p4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43"/>
            <p:cNvGrpSpPr/>
            <p:nvPr/>
          </p:nvGrpSpPr>
          <p:grpSpPr>
            <a:xfrm>
              <a:off x="245739" y="245588"/>
              <a:ext cx="228825" cy="228825"/>
              <a:chOff x="3023950" y="3689950"/>
              <a:chExt cx="316100" cy="316100"/>
            </a:xfrm>
          </p:grpSpPr>
          <p:sp>
            <p:nvSpPr>
              <p:cNvPr id="1039" name="Google Shape;1039;p4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3"/>
            <p:cNvGrpSpPr/>
            <p:nvPr/>
          </p:nvGrpSpPr>
          <p:grpSpPr>
            <a:xfrm>
              <a:off x="245752" y="4669065"/>
              <a:ext cx="228825" cy="228856"/>
              <a:chOff x="3023950" y="3689950"/>
              <a:chExt cx="316100" cy="316100"/>
            </a:xfrm>
          </p:grpSpPr>
          <p:sp>
            <p:nvSpPr>
              <p:cNvPr id="1043" name="Google Shape;1043;p4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ly title 2">
  <p:cSld name="CUSTOM_9">
    <p:spTree>
      <p:nvGrpSpPr>
        <p:cNvPr id="1" name="Shape 1046"/>
        <p:cNvGrpSpPr/>
        <p:nvPr/>
      </p:nvGrpSpPr>
      <p:grpSpPr>
        <a:xfrm>
          <a:off x="0" y="0"/>
          <a:ext cx="0" cy="0"/>
          <a:chOff x="0" y="0"/>
          <a:chExt cx="0" cy="0"/>
        </a:xfrm>
      </p:grpSpPr>
      <p:sp>
        <p:nvSpPr>
          <p:cNvPr id="1047" name="Google Shape;1047;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grpSp>
        <p:nvGrpSpPr>
          <p:cNvPr id="1048" name="Google Shape;1048;p44"/>
          <p:cNvGrpSpPr/>
          <p:nvPr/>
        </p:nvGrpSpPr>
        <p:grpSpPr>
          <a:xfrm>
            <a:off x="4672726" y="1652797"/>
            <a:ext cx="4108323" cy="3132999"/>
            <a:chOff x="5614975" y="2571738"/>
            <a:chExt cx="2725075" cy="2078413"/>
          </a:xfrm>
        </p:grpSpPr>
        <p:grpSp>
          <p:nvGrpSpPr>
            <p:cNvPr id="1049" name="Google Shape;1049;p44"/>
            <p:cNvGrpSpPr/>
            <p:nvPr/>
          </p:nvGrpSpPr>
          <p:grpSpPr>
            <a:xfrm>
              <a:off x="8301900" y="2571738"/>
              <a:ext cx="38150" cy="1997125"/>
              <a:chOff x="8301900" y="2571738"/>
              <a:chExt cx="38150" cy="1997125"/>
            </a:xfrm>
          </p:grpSpPr>
          <p:sp>
            <p:nvSpPr>
              <p:cNvPr id="1050" name="Google Shape;1050;p4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4"/>
            <p:cNvGrpSpPr/>
            <p:nvPr/>
          </p:nvGrpSpPr>
          <p:grpSpPr>
            <a:xfrm>
              <a:off x="5614975" y="4609225"/>
              <a:ext cx="2597125" cy="40925"/>
              <a:chOff x="5614975" y="4609225"/>
              <a:chExt cx="2597125" cy="40925"/>
            </a:xfrm>
          </p:grpSpPr>
          <p:sp>
            <p:nvSpPr>
              <p:cNvPr id="1063" name="Google Shape;1063;p4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 name="Google Shape;1075;p44"/>
          <p:cNvGrpSpPr/>
          <p:nvPr/>
        </p:nvGrpSpPr>
        <p:grpSpPr>
          <a:xfrm>
            <a:off x="8669664" y="245588"/>
            <a:ext cx="228825" cy="228825"/>
            <a:chOff x="3023950" y="3689950"/>
            <a:chExt cx="316100" cy="316100"/>
          </a:xfrm>
        </p:grpSpPr>
        <p:sp>
          <p:nvSpPr>
            <p:cNvPr id="1076" name="Google Shape;1076;p4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4"/>
          <p:cNvGrpSpPr/>
          <p:nvPr/>
        </p:nvGrpSpPr>
        <p:grpSpPr>
          <a:xfrm>
            <a:off x="245739" y="245588"/>
            <a:ext cx="228825" cy="228825"/>
            <a:chOff x="3023950" y="3689950"/>
            <a:chExt cx="316100" cy="316100"/>
          </a:xfrm>
        </p:grpSpPr>
        <p:sp>
          <p:nvSpPr>
            <p:cNvPr id="1080" name="Google Shape;1080;p4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4"/>
          <p:cNvGrpSpPr/>
          <p:nvPr/>
        </p:nvGrpSpPr>
        <p:grpSpPr>
          <a:xfrm>
            <a:off x="245752" y="4669065"/>
            <a:ext cx="228825" cy="228856"/>
            <a:chOff x="3023950" y="3689950"/>
            <a:chExt cx="316100" cy="316100"/>
          </a:xfrm>
        </p:grpSpPr>
        <p:sp>
          <p:nvSpPr>
            <p:cNvPr id="1084" name="Google Shape;1084;p4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3">
  <p:cSld name="CUSTOM_9_1">
    <p:spTree>
      <p:nvGrpSpPr>
        <p:cNvPr id="1" name="Shape 1087"/>
        <p:cNvGrpSpPr/>
        <p:nvPr/>
      </p:nvGrpSpPr>
      <p:grpSpPr>
        <a:xfrm>
          <a:off x="0" y="0"/>
          <a:ext cx="0" cy="0"/>
          <a:chOff x="0" y="0"/>
          <a:chExt cx="0" cy="0"/>
        </a:xfrm>
      </p:grpSpPr>
      <p:grpSp>
        <p:nvGrpSpPr>
          <p:cNvPr id="1088" name="Google Shape;1088;p45"/>
          <p:cNvGrpSpPr/>
          <p:nvPr/>
        </p:nvGrpSpPr>
        <p:grpSpPr>
          <a:xfrm>
            <a:off x="245739" y="245588"/>
            <a:ext cx="8652750" cy="4652334"/>
            <a:chOff x="245739" y="245588"/>
            <a:chExt cx="8652750" cy="4652334"/>
          </a:xfrm>
        </p:grpSpPr>
        <p:grpSp>
          <p:nvGrpSpPr>
            <p:cNvPr id="1089" name="Google Shape;1089;p45"/>
            <p:cNvGrpSpPr/>
            <p:nvPr/>
          </p:nvGrpSpPr>
          <p:grpSpPr>
            <a:xfrm>
              <a:off x="8669664" y="245588"/>
              <a:ext cx="228825" cy="228825"/>
              <a:chOff x="3023950" y="3689950"/>
              <a:chExt cx="316100" cy="316100"/>
            </a:xfrm>
          </p:grpSpPr>
          <p:sp>
            <p:nvSpPr>
              <p:cNvPr id="1090" name="Google Shape;1090;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5"/>
            <p:cNvGrpSpPr/>
            <p:nvPr/>
          </p:nvGrpSpPr>
          <p:grpSpPr>
            <a:xfrm>
              <a:off x="8669427" y="4669065"/>
              <a:ext cx="228825" cy="228856"/>
              <a:chOff x="3023950" y="3689950"/>
              <a:chExt cx="316100" cy="316100"/>
            </a:xfrm>
          </p:grpSpPr>
          <p:sp>
            <p:nvSpPr>
              <p:cNvPr id="1094" name="Google Shape;1094;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5"/>
            <p:cNvGrpSpPr/>
            <p:nvPr/>
          </p:nvGrpSpPr>
          <p:grpSpPr>
            <a:xfrm>
              <a:off x="245739" y="245588"/>
              <a:ext cx="228825" cy="228825"/>
              <a:chOff x="3023950" y="3689950"/>
              <a:chExt cx="316100" cy="316100"/>
            </a:xfrm>
          </p:grpSpPr>
          <p:sp>
            <p:nvSpPr>
              <p:cNvPr id="1098" name="Google Shape;1098;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5"/>
            <p:cNvGrpSpPr/>
            <p:nvPr/>
          </p:nvGrpSpPr>
          <p:grpSpPr>
            <a:xfrm>
              <a:off x="245752" y="4669065"/>
              <a:ext cx="228825" cy="228856"/>
              <a:chOff x="3023950" y="3689950"/>
              <a:chExt cx="316100" cy="316100"/>
            </a:xfrm>
          </p:grpSpPr>
          <p:sp>
            <p:nvSpPr>
              <p:cNvPr id="1102" name="Google Shape;1102;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5" name="Google Shape;1105;p4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1106" name="Google Shape;1106;p45"/>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4">
  <p:cSld name="CUSTOM_9_1_1">
    <p:spTree>
      <p:nvGrpSpPr>
        <p:cNvPr id="1" name="Shape 1107"/>
        <p:cNvGrpSpPr/>
        <p:nvPr/>
      </p:nvGrpSpPr>
      <p:grpSpPr>
        <a:xfrm>
          <a:off x="0" y="0"/>
          <a:ext cx="0" cy="0"/>
          <a:chOff x="0" y="0"/>
          <a:chExt cx="0" cy="0"/>
        </a:xfrm>
      </p:grpSpPr>
      <p:grpSp>
        <p:nvGrpSpPr>
          <p:cNvPr id="1108" name="Google Shape;1108;p46"/>
          <p:cNvGrpSpPr/>
          <p:nvPr/>
        </p:nvGrpSpPr>
        <p:grpSpPr>
          <a:xfrm>
            <a:off x="245739" y="245588"/>
            <a:ext cx="8652750" cy="4652334"/>
            <a:chOff x="245739" y="245588"/>
            <a:chExt cx="8652750" cy="4652334"/>
          </a:xfrm>
        </p:grpSpPr>
        <p:grpSp>
          <p:nvGrpSpPr>
            <p:cNvPr id="1109" name="Google Shape;1109;p46"/>
            <p:cNvGrpSpPr/>
            <p:nvPr/>
          </p:nvGrpSpPr>
          <p:grpSpPr>
            <a:xfrm>
              <a:off x="8669664" y="245588"/>
              <a:ext cx="228825" cy="228825"/>
              <a:chOff x="3023950" y="3689950"/>
              <a:chExt cx="316100" cy="316100"/>
            </a:xfrm>
          </p:grpSpPr>
          <p:sp>
            <p:nvSpPr>
              <p:cNvPr id="1110" name="Google Shape;1110;p4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8669427" y="4669065"/>
              <a:ext cx="228825" cy="228856"/>
              <a:chOff x="3023950" y="3689950"/>
              <a:chExt cx="316100" cy="316100"/>
            </a:xfrm>
          </p:grpSpPr>
          <p:sp>
            <p:nvSpPr>
              <p:cNvPr id="1114" name="Google Shape;1114;p4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46"/>
            <p:cNvGrpSpPr/>
            <p:nvPr/>
          </p:nvGrpSpPr>
          <p:grpSpPr>
            <a:xfrm>
              <a:off x="245739" y="245588"/>
              <a:ext cx="228825" cy="228825"/>
              <a:chOff x="3023950" y="3689950"/>
              <a:chExt cx="316100" cy="316100"/>
            </a:xfrm>
          </p:grpSpPr>
          <p:sp>
            <p:nvSpPr>
              <p:cNvPr id="1118" name="Google Shape;1118;p4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46"/>
            <p:cNvGrpSpPr/>
            <p:nvPr/>
          </p:nvGrpSpPr>
          <p:grpSpPr>
            <a:xfrm>
              <a:off x="245752" y="4669065"/>
              <a:ext cx="228825" cy="228856"/>
              <a:chOff x="3023950" y="3689950"/>
              <a:chExt cx="316100" cy="316100"/>
            </a:xfrm>
          </p:grpSpPr>
          <p:sp>
            <p:nvSpPr>
              <p:cNvPr id="1122" name="Google Shape;1122;p4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5" name="Google Shape;1125;p4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5">
  <p:cSld name="CUSTOM_9_1_1_1">
    <p:spTree>
      <p:nvGrpSpPr>
        <p:cNvPr id="1" name="Shape 1126"/>
        <p:cNvGrpSpPr/>
        <p:nvPr/>
      </p:nvGrpSpPr>
      <p:grpSpPr>
        <a:xfrm>
          <a:off x="0" y="0"/>
          <a:ext cx="0" cy="0"/>
          <a:chOff x="0" y="0"/>
          <a:chExt cx="0" cy="0"/>
        </a:xfrm>
      </p:grpSpPr>
      <p:sp>
        <p:nvSpPr>
          <p:cNvPr id="1127" name="Google Shape;1127;p4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1128" name="Google Shape;1128;p47"/>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grpSp>
        <p:nvGrpSpPr>
          <p:cNvPr id="1129" name="Google Shape;1129;p47"/>
          <p:cNvGrpSpPr/>
          <p:nvPr/>
        </p:nvGrpSpPr>
        <p:grpSpPr>
          <a:xfrm>
            <a:off x="245739" y="245588"/>
            <a:ext cx="228825" cy="228825"/>
            <a:chOff x="3023950" y="3689950"/>
            <a:chExt cx="316100" cy="316100"/>
          </a:xfrm>
        </p:grpSpPr>
        <p:sp>
          <p:nvSpPr>
            <p:cNvPr id="1130" name="Google Shape;1130;p4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245752" y="4669065"/>
            <a:ext cx="228825" cy="228856"/>
            <a:chOff x="3023950" y="3689950"/>
            <a:chExt cx="316100" cy="316100"/>
          </a:xfrm>
        </p:grpSpPr>
        <p:sp>
          <p:nvSpPr>
            <p:cNvPr id="1134" name="Google Shape;1134;p4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1137"/>
        <p:cNvGrpSpPr/>
        <p:nvPr/>
      </p:nvGrpSpPr>
      <p:grpSpPr>
        <a:xfrm>
          <a:off x="0" y="0"/>
          <a:ext cx="0" cy="0"/>
          <a:chOff x="0" y="0"/>
          <a:chExt cx="0" cy="0"/>
        </a:xfrm>
      </p:grpSpPr>
      <p:grpSp>
        <p:nvGrpSpPr>
          <p:cNvPr id="1138" name="Google Shape;1138;p48"/>
          <p:cNvGrpSpPr/>
          <p:nvPr/>
        </p:nvGrpSpPr>
        <p:grpSpPr>
          <a:xfrm>
            <a:off x="4672726" y="1652797"/>
            <a:ext cx="4108323" cy="3132999"/>
            <a:chOff x="5614975" y="2571738"/>
            <a:chExt cx="2725075" cy="2078413"/>
          </a:xfrm>
        </p:grpSpPr>
        <p:grpSp>
          <p:nvGrpSpPr>
            <p:cNvPr id="1139" name="Google Shape;1139;p48"/>
            <p:cNvGrpSpPr/>
            <p:nvPr/>
          </p:nvGrpSpPr>
          <p:grpSpPr>
            <a:xfrm>
              <a:off x="8301900" y="2571738"/>
              <a:ext cx="38150" cy="1997125"/>
              <a:chOff x="8301900" y="2571738"/>
              <a:chExt cx="38150" cy="1997125"/>
            </a:xfrm>
          </p:grpSpPr>
          <p:sp>
            <p:nvSpPr>
              <p:cNvPr id="1140" name="Google Shape;1140;p4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5614975" y="4609225"/>
              <a:ext cx="2597125" cy="40925"/>
              <a:chOff x="5614975" y="4609225"/>
              <a:chExt cx="2597125" cy="40925"/>
            </a:xfrm>
          </p:grpSpPr>
          <p:sp>
            <p:nvSpPr>
              <p:cNvPr id="1153" name="Google Shape;1153;p4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5" name="Google Shape;1165;p48"/>
          <p:cNvGrpSpPr/>
          <p:nvPr/>
        </p:nvGrpSpPr>
        <p:grpSpPr>
          <a:xfrm>
            <a:off x="8669664" y="245588"/>
            <a:ext cx="228825" cy="228825"/>
            <a:chOff x="3023950" y="3689950"/>
            <a:chExt cx="316100" cy="316100"/>
          </a:xfrm>
        </p:grpSpPr>
        <p:sp>
          <p:nvSpPr>
            <p:cNvPr id="1166" name="Google Shape;1166;p4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48"/>
          <p:cNvGrpSpPr/>
          <p:nvPr/>
        </p:nvGrpSpPr>
        <p:grpSpPr>
          <a:xfrm>
            <a:off x="245739" y="245588"/>
            <a:ext cx="228825" cy="228825"/>
            <a:chOff x="3023950" y="3689950"/>
            <a:chExt cx="316100" cy="316100"/>
          </a:xfrm>
        </p:grpSpPr>
        <p:sp>
          <p:nvSpPr>
            <p:cNvPr id="1170" name="Google Shape;1170;p4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8"/>
          <p:cNvGrpSpPr/>
          <p:nvPr/>
        </p:nvGrpSpPr>
        <p:grpSpPr>
          <a:xfrm>
            <a:off x="245752" y="4669065"/>
            <a:ext cx="228825" cy="228856"/>
            <a:chOff x="3023950" y="3689950"/>
            <a:chExt cx="316100" cy="316100"/>
          </a:xfrm>
        </p:grpSpPr>
        <p:sp>
          <p:nvSpPr>
            <p:cNvPr id="1174" name="Google Shape;1174;p4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48"/>
          <p:cNvSpPr txBox="1">
            <a:spLocks noGrp="1"/>
          </p:cNvSpPr>
          <p:nvPr>
            <p:ph type="title"/>
          </p:nvPr>
        </p:nvSpPr>
        <p:spPr>
          <a:xfrm>
            <a:off x="924875" y="781150"/>
            <a:ext cx="3068700" cy="103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7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78" name="Google Shape;1178;p48"/>
          <p:cNvSpPr txBox="1">
            <a:spLocks noGrp="1"/>
          </p:cNvSpPr>
          <p:nvPr>
            <p:ph type="subTitle" idx="1"/>
          </p:nvPr>
        </p:nvSpPr>
        <p:spPr>
          <a:xfrm>
            <a:off x="924875" y="1827000"/>
            <a:ext cx="3305400" cy="10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79" name="Google Shape;1179;p48"/>
          <p:cNvSpPr txBox="1"/>
          <p:nvPr/>
        </p:nvSpPr>
        <p:spPr>
          <a:xfrm>
            <a:off x="924875" y="3493800"/>
            <a:ext cx="3476400" cy="615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chemeClr val="lt1"/>
                </a:solidFill>
                <a:latin typeface="Source Code Pro Light"/>
                <a:ea typeface="Source Code Pro Light"/>
                <a:cs typeface="Source Code Pro Light"/>
                <a:sym typeface="Source Code Pro Light"/>
              </a:rPr>
              <a:t>CREDITS: This presentation template was created by </a:t>
            </a:r>
            <a:r>
              <a:rPr lang="en" sz="900">
                <a:solidFill>
                  <a:schemeClr val="lt1"/>
                </a:solidFill>
                <a:uFill>
                  <a:noFill/>
                </a:uFill>
                <a:latin typeface="Source Code Pro Light"/>
                <a:ea typeface="Source Code Pro Light"/>
                <a:cs typeface="Source Code Pro Light"/>
                <a:sym typeface="Source Code Pro Light"/>
                <a:hlinkClick r:id="rId2">
                  <a:extLst>
                    <a:ext uri="{A12FA001-AC4F-418D-AE19-62706E023703}">
                      <ahyp:hlinkClr xmlns:ahyp="http://schemas.microsoft.com/office/drawing/2018/hyperlinkcolor" val="tx"/>
                    </a:ext>
                  </a:extLst>
                </a:hlinkClick>
              </a:rPr>
              <a:t>Slidesgo</a:t>
            </a:r>
            <a:r>
              <a:rPr lang="en" sz="900">
                <a:solidFill>
                  <a:schemeClr val="lt1"/>
                </a:solidFill>
                <a:latin typeface="Source Code Pro Light"/>
                <a:ea typeface="Source Code Pro Light"/>
                <a:cs typeface="Source Code Pro Light"/>
                <a:sym typeface="Source Code Pro Light"/>
              </a:rPr>
              <a:t>, including icons by </a:t>
            </a:r>
            <a:r>
              <a:rPr lang="en" sz="900">
                <a:solidFill>
                  <a:schemeClr val="lt1"/>
                </a:solidFill>
                <a:uFill>
                  <a:noFill/>
                </a:uFill>
                <a:latin typeface="Source Code Pro Light"/>
                <a:ea typeface="Source Code Pro Light"/>
                <a:cs typeface="Source Code Pro Light"/>
                <a:sym typeface="Source Code Pro Light"/>
                <a:hlinkClick r:id="rId3">
                  <a:extLst>
                    <a:ext uri="{A12FA001-AC4F-418D-AE19-62706E023703}">
                      <ahyp:hlinkClr xmlns:ahyp="http://schemas.microsoft.com/office/drawing/2018/hyperlinkcolor" val="tx"/>
                    </a:ext>
                  </a:extLst>
                </a:hlinkClick>
              </a:rPr>
              <a:t>Flaticon</a:t>
            </a:r>
            <a:r>
              <a:rPr lang="en" sz="900">
                <a:solidFill>
                  <a:schemeClr val="lt1"/>
                </a:solidFill>
                <a:latin typeface="Source Code Pro Light"/>
                <a:ea typeface="Source Code Pro Light"/>
                <a:cs typeface="Source Code Pro Light"/>
                <a:sym typeface="Source Code Pro Light"/>
              </a:rPr>
              <a:t>, and infographics &amp; images by </a:t>
            </a:r>
            <a:r>
              <a:rPr lang="en" sz="900">
                <a:solidFill>
                  <a:schemeClr val="lt1"/>
                </a:solidFill>
                <a:uFill>
                  <a:noFill/>
                </a:uFill>
                <a:latin typeface="Source Code Pro Light"/>
                <a:ea typeface="Source Code Pro Light"/>
                <a:cs typeface="Source Code Pro Light"/>
                <a:sym typeface="Source Code Pro Light"/>
                <a:hlinkClick r:id="rId4">
                  <a:extLst>
                    <a:ext uri="{A12FA001-AC4F-418D-AE19-62706E023703}">
                      <ahyp:hlinkClr xmlns:ahyp="http://schemas.microsoft.com/office/drawing/2018/hyperlinkcolor" val="tx"/>
                    </a:ext>
                  </a:extLst>
                </a:hlinkClick>
              </a:rPr>
              <a:t>Freepik</a:t>
            </a:r>
            <a:endParaRPr sz="900">
              <a:solidFill>
                <a:schemeClr val="lt1"/>
              </a:solidFill>
              <a:latin typeface="Source Code Pro Light"/>
              <a:ea typeface="Source Code Pro Light"/>
              <a:cs typeface="Source Code Pro Light"/>
              <a:sym typeface="Source Code Pro Light"/>
            </a:endParaRPr>
          </a:p>
          <a:p>
            <a:pPr marL="0" lvl="0" indent="0" algn="l" rtl="0">
              <a:spcBef>
                <a:spcPts val="300"/>
              </a:spcBef>
              <a:spcAft>
                <a:spcPts val="0"/>
              </a:spcAft>
              <a:buNone/>
            </a:pPr>
            <a:endParaRPr sz="11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1180"/>
        <p:cNvGrpSpPr/>
        <p:nvPr/>
      </p:nvGrpSpPr>
      <p:grpSpPr>
        <a:xfrm>
          <a:off x="0" y="0"/>
          <a:ext cx="0" cy="0"/>
          <a:chOff x="0" y="0"/>
          <a:chExt cx="0" cy="0"/>
        </a:xfrm>
      </p:grpSpPr>
      <p:grpSp>
        <p:nvGrpSpPr>
          <p:cNvPr id="1181" name="Google Shape;1181;p49"/>
          <p:cNvGrpSpPr/>
          <p:nvPr/>
        </p:nvGrpSpPr>
        <p:grpSpPr>
          <a:xfrm>
            <a:off x="179802" y="164163"/>
            <a:ext cx="8784400" cy="4781834"/>
            <a:chOff x="179802" y="164163"/>
            <a:chExt cx="8784400" cy="4781834"/>
          </a:xfrm>
        </p:grpSpPr>
        <p:grpSp>
          <p:nvGrpSpPr>
            <p:cNvPr id="1182" name="Google Shape;1182;p49"/>
            <p:cNvGrpSpPr/>
            <p:nvPr/>
          </p:nvGrpSpPr>
          <p:grpSpPr>
            <a:xfrm>
              <a:off x="8735377" y="164163"/>
              <a:ext cx="228825" cy="228825"/>
              <a:chOff x="3023950" y="3689950"/>
              <a:chExt cx="316100" cy="316100"/>
            </a:xfrm>
          </p:grpSpPr>
          <p:sp>
            <p:nvSpPr>
              <p:cNvPr id="1183" name="Google Shape;1183;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9"/>
            <p:cNvGrpSpPr/>
            <p:nvPr/>
          </p:nvGrpSpPr>
          <p:grpSpPr>
            <a:xfrm>
              <a:off x="179802" y="164163"/>
              <a:ext cx="228825" cy="228825"/>
              <a:chOff x="3023950" y="3689950"/>
              <a:chExt cx="316100" cy="316100"/>
            </a:xfrm>
          </p:grpSpPr>
          <p:sp>
            <p:nvSpPr>
              <p:cNvPr id="1187" name="Google Shape;1187;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9"/>
            <p:cNvGrpSpPr/>
            <p:nvPr/>
          </p:nvGrpSpPr>
          <p:grpSpPr>
            <a:xfrm>
              <a:off x="179802" y="4717140"/>
              <a:ext cx="228825" cy="228856"/>
              <a:chOff x="3023950" y="3689950"/>
              <a:chExt cx="316100" cy="316100"/>
            </a:xfrm>
          </p:grpSpPr>
          <p:sp>
            <p:nvSpPr>
              <p:cNvPr id="1191" name="Google Shape;1191;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 name="Google Shape;1194;p49"/>
          <p:cNvGrpSpPr/>
          <p:nvPr/>
        </p:nvGrpSpPr>
        <p:grpSpPr>
          <a:xfrm>
            <a:off x="4672726" y="1652797"/>
            <a:ext cx="4108323" cy="3132999"/>
            <a:chOff x="5614975" y="2571738"/>
            <a:chExt cx="2725075" cy="2078413"/>
          </a:xfrm>
        </p:grpSpPr>
        <p:grpSp>
          <p:nvGrpSpPr>
            <p:cNvPr id="1195" name="Google Shape;1195;p49"/>
            <p:cNvGrpSpPr/>
            <p:nvPr/>
          </p:nvGrpSpPr>
          <p:grpSpPr>
            <a:xfrm>
              <a:off x="8301900" y="2571738"/>
              <a:ext cx="38150" cy="1997125"/>
              <a:chOff x="8301900" y="2571738"/>
              <a:chExt cx="38150" cy="1997125"/>
            </a:xfrm>
          </p:grpSpPr>
          <p:sp>
            <p:nvSpPr>
              <p:cNvPr id="1196" name="Google Shape;1196;p49"/>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9"/>
            <p:cNvGrpSpPr/>
            <p:nvPr/>
          </p:nvGrpSpPr>
          <p:grpSpPr>
            <a:xfrm>
              <a:off x="5614975" y="4609225"/>
              <a:ext cx="2597125" cy="40925"/>
              <a:chOff x="5614975" y="4609225"/>
              <a:chExt cx="2597125" cy="40925"/>
            </a:xfrm>
          </p:grpSpPr>
          <p:sp>
            <p:nvSpPr>
              <p:cNvPr id="1209" name="Google Shape;1209;p49"/>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1221"/>
        <p:cNvGrpSpPr/>
        <p:nvPr/>
      </p:nvGrpSpPr>
      <p:grpSpPr>
        <a:xfrm>
          <a:off x="0" y="0"/>
          <a:ext cx="0" cy="0"/>
          <a:chOff x="0" y="0"/>
          <a:chExt cx="0" cy="0"/>
        </a:xfrm>
      </p:grpSpPr>
      <p:grpSp>
        <p:nvGrpSpPr>
          <p:cNvPr id="1222" name="Google Shape;1222;p50"/>
          <p:cNvGrpSpPr/>
          <p:nvPr/>
        </p:nvGrpSpPr>
        <p:grpSpPr>
          <a:xfrm>
            <a:off x="8669664" y="245588"/>
            <a:ext cx="228825" cy="228825"/>
            <a:chOff x="3023950" y="3689950"/>
            <a:chExt cx="316100" cy="316100"/>
          </a:xfrm>
        </p:grpSpPr>
        <p:sp>
          <p:nvSpPr>
            <p:cNvPr id="1223" name="Google Shape;1223;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0"/>
          <p:cNvGrpSpPr/>
          <p:nvPr/>
        </p:nvGrpSpPr>
        <p:grpSpPr>
          <a:xfrm>
            <a:off x="8669427" y="4669065"/>
            <a:ext cx="228825" cy="228856"/>
            <a:chOff x="3023950" y="3689950"/>
            <a:chExt cx="316100" cy="316100"/>
          </a:xfrm>
        </p:grpSpPr>
        <p:sp>
          <p:nvSpPr>
            <p:cNvPr id="1227" name="Google Shape;1227;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0"/>
          <p:cNvGrpSpPr/>
          <p:nvPr/>
        </p:nvGrpSpPr>
        <p:grpSpPr>
          <a:xfrm>
            <a:off x="245739" y="245588"/>
            <a:ext cx="228825" cy="228825"/>
            <a:chOff x="3023950" y="3689950"/>
            <a:chExt cx="316100" cy="316100"/>
          </a:xfrm>
        </p:grpSpPr>
        <p:sp>
          <p:nvSpPr>
            <p:cNvPr id="1231" name="Google Shape;1231;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0"/>
          <p:cNvGrpSpPr/>
          <p:nvPr/>
        </p:nvGrpSpPr>
        <p:grpSpPr>
          <a:xfrm>
            <a:off x="245752" y="4669065"/>
            <a:ext cx="228825" cy="228856"/>
            <a:chOff x="3023950" y="3689950"/>
            <a:chExt cx="316100" cy="316100"/>
          </a:xfrm>
        </p:grpSpPr>
        <p:sp>
          <p:nvSpPr>
            <p:cNvPr id="1235" name="Google Shape;1235;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50"/>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134" name="Google Shape;134;p6"/>
          <p:cNvGrpSpPr/>
          <p:nvPr/>
        </p:nvGrpSpPr>
        <p:grpSpPr>
          <a:xfrm>
            <a:off x="8669664" y="245588"/>
            <a:ext cx="228825" cy="228825"/>
            <a:chOff x="3023950" y="3689950"/>
            <a:chExt cx="316100" cy="316100"/>
          </a:xfrm>
        </p:grpSpPr>
        <p:sp>
          <p:nvSpPr>
            <p:cNvPr id="135" name="Google Shape;135;p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a:off x="8669427" y="4669065"/>
            <a:ext cx="228825" cy="228856"/>
            <a:chOff x="3023950" y="3689950"/>
            <a:chExt cx="316100" cy="316100"/>
          </a:xfrm>
        </p:grpSpPr>
        <p:sp>
          <p:nvSpPr>
            <p:cNvPr id="139" name="Google Shape;139;p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6"/>
          <p:cNvGrpSpPr/>
          <p:nvPr/>
        </p:nvGrpSpPr>
        <p:grpSpPr>
          <a:xfrm>
            <a:off x="245739" y="245588"/>
            <a:ext cx="228825" cy="228825"/>
            <a:chOff x="3023950" y="3689950"/>
            <a:chExt cx="316100" cy="316100"/>
          </a:xfrm>
        </p:grpSpPr>
        <p:sp>
          <p:nvSpPr>
            <p:cNvPr id="143" name="Google Shape;143;p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6"/>
          <p:cNvGrpSpPr/>
          <p:nvPr/>
        </p:nvGrpSpPr>
        <p:grpSpPr>
          <a:xfrm>
            <a:off x="245752" y="4669065"/>
            <a:ext cx="228825" cy="228856"/>
            <a:chOff x="3023950" y="3689950"/>
            <a:chExt cx="316100" cy="316100"/>
          </a:xfrm>
        </p:grpSpPr>
        <p:sp>
          <p:nvSpPr>
            <p:cNvPr id="147" name="Google Shape;147;p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6"/>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1239"/>
        <p:cNvGrpSpPr/>
        <p:nvPr/>
      </p:nvGrpSpPr>
      <p:grpSpPr>
        <a:xfrm>
          <a:off x="0" y="0"/>
          <a:ext cx="0" cy="0"/>
          <a:chOff x="0" y="0"/>
          <a:chExt cx="0" cy="0"/>
        </a:xfrm>
      </p:grpSpPr>
      <p:grpSp>
        <p:nvGrpSpPr>
          <p:cNvPr id="1240" name="Google Shape;1240;p51"/>
          <p:cNvGrpSpPr/>
          <p:nvPr/>
        </p:nvGrpSpPr>
        <p:grpSpPr>
          <a:xfrm>
            <a:off x="8669664" y="245588"/>
            <a:ext cx="228825" cy="228825"/>
            <a:chOff x="3023950" y="3689950"/>
            <a:chExt cx="316100" cy="316100"/>
          </a:xfrm>
        </p:grpSpPr>
        <p:sp>
          <p:nvSpPr>
            <p:cNvPr id="1241" name="Google Shape;1241;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1"/>
          <p:cNvGrpSpPr/>
          <p:nvPr/>
        </p:nvGrpSpPr>
        <p:grpSpPr>
          <a:xfrm>
            <a:off x="8669427" y="4669065"/>
            <a:ext cx="228825" cy="228856"/>
            <a:chOff x="3023950" y="3689950"/>
            <a:chExt cx="316100" cy="316100"/>
          </a:xfrm>
        </p:grpSpPr>
        <p:sp>
          <p:nvSpPr>
            <p:cNvPr id="1245" name="Google Shape;1245;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1"/>
          <p:cNvGrpSpPr/>
          <p:nvPr/>
        </p:nvGrpSpPr>
        <p:grpSpPr>
          <a:xfrm>
            <a:off x="245739" y="245588"/>
            <a:ext cx="228825" cy="228825"/>
            <a:chOff x="3023950" y="3689950"/>
            <a:chExt cx="316100" cy="316100"/>
          </a:xfrm>
        </p:grpSpPr>
        <p:sp>
          <p:nvSpPr>
            <p:cNvPr id="1249" name="Google Shape;1249;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1"/>
          <p:cNvGrpSpPr/>
          <p:nvPr/>
        </p:nvGrpSpPr>
        <p:grpSpPr>
          <a:xfrm>
            <a:off x="245752" y="4669065"/>
            <a:ext cx="228825" cy="228856"/>
            <a:chOff x="3023950" y="3689950"/>
            <a:chExt cx="316100" cy="316100"/>
          </a:xfrm>
        </p:grpSpPr>
        <p:sp>
          <p:nvSpPr>
            <p:cNvPr id="1253" name="Google Shape;1253;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1256"/>
        <p:cNvGrpSpPr/>
        <p:nvPr/>
      </p:nvGrpSpPr>
      <p:grpSpPr>
        <a:xfrm>
          <a:off x="0" y="0"/>
          <a:ext cx="0" cy="0"/>
          <a:chOff x="0" y="0"/>
          <a:chExt cx="0" cy="0"/>
        </a:xfrm>
      </p:grpSpPr>
      <p:grpSp>
        <p:nvGrpSpPr>
          <p:cNvPr id="1257" name="Google Shape;1257;p52"/>
          <p:cNvGrpSpPr/>
          <p:nvPr/>
        </p:nvGrpSpPr>
        <p:grpSpPr>
          <a:xfrm>
            <a:off x="8669664" y="245588"/>
            <a:ext cx="228825" cy="228825"/>
            <a:chOff x="3023950" y="3689950"/>
            <a:chExt cx="316100" cy="316100"/>
          </a:xfrm>
        </p:grpSpPr>
        <p:sp>
          <p:nvSpPr>
            <p:cNvPr id="1258" name="Google Shape;1258;p5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2"/>
          <p:cNvGrpSpPr/>
          <p:nvPr/>
        </p:nvGrpSpPr>
        <p:grpSpPr>
          <a:xfrm>
            <a:off x="245752" y="4669065"/>
            <a:ext cx="228825" cy="228856"/>
            <a:chOff x="3023950" y="3689950"/>
            <a:chExt cx="316100" cy="316100"/>
          </a:xfrm>
        </p:grpSpPr>
        <p:sp>
          <p:nvSpPr>
            <p:cNvPr id="1262" name="Google Shape;1262;p5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1"/>
        <p:cNvGrpSpPr/>
        <p:nvPr/>
      </p:nvGrpSpPr>
      <p:grpSpPr>
        <a:xfrm>
          <a:off x="0" y="0"/>
          <a:ext cx="0" cy="0"/>
          <a:chOff x="0" y="0"/>
          <a:chExt cx="0" cy="0"/>
        </a:xfrm>
      </p:grpSpPr>
      <p:grpSp>
        <p:nvGrpSpPr>
          <p:cNvPr id="152" name="Google Shape;152;p7"/>
          <p:cNvGrpSpPr/>
          <p:nvPr/>
        </p:nvGrpSpPr>
        <p:grpSpPr>
          <a:xfrm>
            <a:off x="8669664" y="245588"/>
            <a:ext cx="228825" cy="228825"/>
            <a:chOff x="3023950" y="3689950"/>
            <a:chExt cx="316100" cy="316100"/>
          </a:xfrm>
        </p:grpSpPr>
        <p:sp>
          <p:nvSpPr>
            <p:cNvPr id="153" name="Google Shape;153;p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7"/>
          <p:cNvGrpSpPr/>
          <p:nvPr/>
        </p:nvGrpSpPr>
        <p:grpSpPr>
          <a:xfrm>
            <a:off x="245752" y="4669065"/>
            <a:ext cx="228825" cy="228856"/>
            <a:chOff x="3023950" y="3689950"/>
            <a:chExt cx="316100" cy="316100"/>
          </a:xfrm>
        </p:grpSpPr>
        <p:sp>
          <p:nvSpPr>
            <p:cNvPr id="157" name="Google Shape;157;p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7"/>
          <p:cNvSpPr txBox="1">
            <a:spLocks noGrp="1"/>
          </p:cNvSpPr>
          <p:nvPr>
            <p:ph type="title"/>
          </p:nvPr>
        </p:nvSpPr>
        <p:spPr>
          <a:xfrm>
            <a:off x="4809375" y="1324550"/>
            <a:ext cx="3614700" cy="8559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7"/>
          <p:cNvSpPr txBox="1">
            <a:spLocks noGrp="1"/>
          </p:cNvSpPr>
          <p:nvPr>
            <p:ph type="subTitle" idx="1"/>
          </p:nvPr>
        </p:nvSpPr>
        <p:spPr>
          <a:xfrm>
            <a:off x="4809375" y="2181400"/>
            <a:ext cx="3614700" cy="18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
        <p:cNvGrpSpPr/>
        <p:nvPr/>
      </p:nvGrpSpPr>
      <p:grpSpPr>
        <a:xfrm>
          <a:off x="0" y="0"/>
          <a:ext cx="0" cy="0"/>
          <a:chOff x="0" y="0"/>
          <a:chExt cx="0" cy="0"/>
        </a:xfrm>
      </p:grpSpPr>
      <p:pic>
        <p:nvPicPr>
          <p:cNvPr id="163" name="Google Shape;163;p8"/>
          <p:cNvPicPr preferRelativeResize="0"/>
          <p:nvPr/>
        </p:nvPicPr>
        <p:blipFill rotWithShape="1">
          <a:blip r:embed="rId2">
            <a:alphaModFix/>
          </a:blip>
          <a:srcRect b="47924"/>
          <a:stretch/>
        </p:blipFill>
        <p:spPr>
          <a:xfrm>
            <a:off x="4046450" y="-507250"/>
            <a:ext cx="5853175" cy="2286000"/>
          </a:xfrm>
          <a:prstGeom prst="rect">
            <a:avLst/>
          </a:prstGeom>
          <a:noFill/>
          <a:ln>
            <a:noFill/>
          </a:ln>
        </p:spPr>
      </p:pic>
      <p:pic>
        <p:nvPicPr>
          <p:cNvPr id="164" name="Google Shape;164;p8"/>
          <p:cNvPicPr preferRelativeResize="0"/>
          <p:nvPr/>
        </p:nvPicPr>
        <p:blipFill rotWithShape="1">
          <a:blip r:embed="rId3">
            <a:alphaModFix/>
          </a:blip>
          <a:srcRect t="56398"/>
          <a:stretch/>
        </p:blipFill>
        <p:spPr>
          <a:xfrm>
            <a:off x="-1609725" y="3276600"/>
            <a:ext cx="6858000" cy="2242625"/>
          </a:xfrm>
          <a:prstGeom prst="rect">
            <a:avLst/>
          </a:prstGeom>
          <a:noFill/>
          <a:ln>
            <a:noFill/>
          </a:ln>
        </p:spPr>
      </p:pic>
      <p:sp>
        <p:nvSpPr>
          <p:cNvPr id="165" name="Google Shape;165;p8"/>
          <p:cNvSpPr txBox="1">
            <a:spLocks noGrp="1"/>
          </p:cNvSpPr>
          <p:nvPr>
            <p:ph type="title"/>
          </p:nvPr>
        </p:nvSpPr>
        <p:spPr>
          <a:xfrm>
            <a:off x="720000" y="1924225"/>
            <a:ext cx="7704000" cy="8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6" name="Google Shape;166;p8"/>
          <p:cNvSpPr txBox="1">
            <a:spLocks noGrp="1"/>
          </p:cNvSpPr>
          <p:nvPr>
            <p:ph type="subTitle" idx="1"/>
          </p:nvPr>
        </p:nvSpPr>
        <p:spPr>
          <a:xfrm>
            <a:off x="2501100" y="3084800"/>
            <a:ext cx="4141800" cy="46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7" name="Google Shape;167;p8"/>
          <p:cNvGrpSpPr/>
          <p:nvPr/>
        </p:nvGrpSpPr>
        <p:grpSpPr>
          <a:xfrm>
            <a:off x="8669664" y="245588"/>
            <a:ext cx="228825" cy="228825"/>
            <a:chOff x="3023950" y="3689950"/>
            <a:chExt cx="316100" cy="316100"/>
          </a:xfrm>
        </p:grpSpPr>
        <p:sp>
          <p:nvSpPr>
            <p:cNvPr id="168" name="Google Shape;168;p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669427" y="4669065"/>
            <a:ext cx="228825" cy="228856"/>
            <a:chOff x="3023950" y="3689950"/>
            <a:chExt cx="316100" cy="316100"/>
          </a:xfrm>
        </p:grpSpPr>
        <p:sp>
          <p:nvSpPr>
            <p:cNvPr id="172" name="Google Shape;172;p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8"/>
          <p:cNvGrpSpPr/>
          <p:nvPr/>
        </p:nvGrpSpPr>
        <p:grpSpPr>
          <a:xfrm>
            <a:off x="245739" y="245588"/>
            <a:ext cx="228825" cy="228825"/>
            <a:chOff x="3023950" y="3689950"/>
            <a:chExt cx="316100" cy="316100"/>
          </a:xfrm>
        </p:grpSpPr>
        <p:sp>
          <p:nvSpPr>
            <p:cNvPr id="176" name="Google Shape;176;p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8"/>
          <p:cNvGrpSpPr/>
          <p:nvPr/>
        </p:nvGrpSpPr>
        <p:grpSpPr>
          <a:xfrm>
            <a:off x="245752" y="4669065"/>
            <a:ext cx="228825" cy="228856"/>
            <a:chOff x="3023950" y="3689950"/>
            <a:chExt cx="316100" cy="316100"/>
          </a:xfrm>
        </p:grpSpPr>
        <p:sp>
          <p:nvSpPr>
            <p:cNvPr id="180" name="Google Shape;180;p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8"/>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4"/>
        <p:cNvGrpSpPr/>
        <p:nvPr/>
      </p:nvGrpSpPr>
      <p:grpSpPr>
        <a:xfrm>
          <a:off x="0" y="0"/>
          <a:ext cx="0" cy="0"/>
          <a:chOff x="0" y="0"/>
          <a:chExt cx="0" cy="0"/>
        </a:xfrm>
      </p:grpSpPr>
      <p:grpSp>
        <p:nvGrpSpPr>
          <p:cNvPr id="185" name="Google Shape;185;p9"/>
          <p:cNvGrpSpPr/>
          <p:nvPr/>
        </p:nvGrpSpPr>
        <p:grpSpPr>
          <a:xfrm>
            <a:off x="8669664" y="4669088"/>
            <a:ext cx="228825" cy="228825"/>
            <a:chOff x="3023950" y="3689950"/>
            <a:chExt cx="316100" cy="316100"/>
          </a:xfrm>
        </p:grpSpPr>
        <p:sp>
          <p:nvSpPr>
            <p:cNvPr id="186" name="Google Shape;186;p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9"/>
          <p:cNvGrpSpPr/>
          <p:nvPr/>
        </p:nvGrpSpPr>
        <p:grpSpPr>
          <a:xfrm>
            <a:off x="245739" y="4669088"/>
            <a:ext cx="228825" cy="228825"/>
            <a:chOff x="3023950" y="3689950"/>
            <a:chExt cx="316100" cy="316100"/>
          </a:xfrm>
        </p:grpSpPr>
        <p:sp>
          <p:nvSpPr>
            <p:cNvPr id="190" name="Google Shape;190;p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9"/>
          <p:cNvSpPr txBox="1"/>
          <p:nvPr/>
        </p:nvSpPr>
        <p:spPr>
          <a:xfrm>
            <a:off x="2347175" y="245605"/>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194" name="Google Shape;194;p9"/>
          <p:cNvSpPr txBox="1">
            <a:spLocks noGrp="1"/>
          </p:cNvSpPr>
          <p:nvPr>
            <p:ph type="title"/>
          </p:nvPr>
        </p:nvSpPr>
        <p:spPr>
          <a:xfrm>
            <a:off x="720000" y="1202100"/>
            <a:ext cx="3694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3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9"/>
          <p:cNvSpPr txBox="1">
            <a:spLocks noGrp="1"/>
          </p:cNvSpPr>
          <p:nvPr>
            <p:ph type="subTitle" idx="1"/>
          </p:nvPr>
        </p:nvSpPr>
        <p:spPr>
          <a:xfrm>
            <a:off x="720000" y="1957800"/>
            <a:ext cx="36942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6"/>
        <p:cNvGrpSpPr/>
        <p:nvPr/>
      </p:nvGrpSpPr>
      <p:grpSpPr>
        <a:xfrm>
          <a:off x="0" y="0"/>
          <a:ext cx="0" cy="0"/>
          <a:chOff x="0" y="0"/>
          <a:chExt cx="0" cy="0"/>
        </a:xfrm>
      </p:grpSpPr>
      <p:sp>
        <p:nvSpPr>
          <p:cNvPr id="197" name="Google Shape;197;p10"/>
          <p:cNvSpPr txBox="1">
            <a:spLocks noGrp="1"/>
          </p:cNvSpPr>
          <p:nvPr>
            <p:ph type="body" idx="1"/>
          </p:nvPr>
        </p:nvSpPr>
        <p:spPr>
          <a:xfrm>
            <a:off x="873250" y="1551675"/>
            <a:ext cx="7397400" cy="186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600"/>
              <a:buFont typeface="Teko"/>
              <a:buNone/>
              <a:defRPr sz="6000">
                <a:latin typeface="Teko"/>
                <a:ea typeface="Teko"/>
                <a:cs typeface="Teko"/>
                <a:sym typeface="Teko"/>
              </a:defRPr>
            </a:lvl1pPr>
          </a:lstStyle>
          <a:p>
            <a:endParaRPr/>
          </a:p>
        </p:txBody>
      </p:sp>
      <p:grpSp>
        <p:nvGrpSpPr>
          <p:cNvPr id="198" name="Google Shape;198;p10"/>
          <p:cNvGrpSpPr/>
          <p:nvPr/>
        </p:nvGrpSpPr>
        <p:grpSpPr>
          <a:xfrm>
            <a:off x="8669664" y="245588"/>
            <a:ext cx="228825" cy="228825"/>
            <a:chOff x="3023950" y="3689950"/>
            <a:chExt cx="316100" cy="316100"/>
          </a:xfrm>
        </p:grpSpPr>
        <p:sp>
          <p:nvSpPr>
            <p:cNvPr id="199" name="Google Shape;199;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0"/>
          <p:cNvGrpSpPr/>
          <p:nvPr/>
        </p:nvGrpSpPr>
        <p:grpSpPr>
          <a:xfrm>
            <a:off x="8669427" y="4669065"/>
            <a:ext cx="228825" cy="228856"/>
            <a:chOff x="3023950" y="3689950"/>
            <a:chExt cx="316100" cy="316100"/>
          </a:xfrm>
        </p:grpSpPr>
        <p:sp>
          <p:nvSpPr>
            <p:cNvPr id="203" name="Google Shape;203;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0"/>
          <p:cNvGrpSpPr/>
          <p:nvPr/>
        </p:nvGrpSpPr>
        <p:grpSpPr>
          <a:xfrm>
            <a:off x="245739" y="245588"/>
            <a:ext cx="228825" cy="228825"/>
            <a:chOff x="3023950" y="3689950"/>
            <a:chExt cx="316100" cy="316100"/>
          </a:xfrm>
        </p:grpSpPr>
        <p:sp>
          <p:nvSpPr>
            <p:cNvPr id="207" name="Google Shape;207;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245752" y="4669065"/>
            <a:ext cx="228825" cy="228856"/>
            <a:chOff x="3023950" y="3689950"/>
            <a:chExt cx="316100" cy="316100"/>
          </a:xfrm>
        </p:grpSpPr>
        <p:sp>
          <p:nvSpPr>
            <p:cNvPr id="211" name="Google Shape;211;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0"/>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7.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3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4.xml"/><Relationship Id="rId5" Type="http://schemas.openxmlformats.org/officeDocument/2006/relationships/image" Target="../media/image7.png"/><Relationship Id="rId4" Type="http://schemas.microsoft.com/office/2017/06/relationships/model3d" Target="../media/model3d1.glb"/></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pulse/strategic-benefits-using-automated-drones-enterprise-operations-zlhse/" TargetMode="External"/><Relationship Id="rId2" Type="http://schemas.openxmlformats.org/officeDocument/2006/relationships/hyperlink" Target="https://www.britannica.com/technology/unmanned-aerial-vehicle" TargetMode="External"/><Relationship Id="rId1" Type="http://schemas.openxmlformats.org/officeDocument/2006/relationships/slideLayout" Target="../slideLayouts/slideLayout3.xml"/><Relationship Id="rId5" Type="http://schemas.openxmlformats.org/officeDocument/2006/relationships/hyperlink" Target="https://paperswithcode.com/sota/image-classification-on-eurosat" TargetMode="External"/><Relationship Id="rId4" Type="http://schemas.openxmlformats.org/officeDocument/2006/relationships/hyperlink" Target="https://www.straitstimes.com/singapore/army-and-airforce-link-drones-for-the-first-time-to-give-soldiers-more-inte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8.xml"/><Relationship Id="rId5" Type="http://schemas.openxmlformats.org/officeDocument/2006/relationships/image" Target="../media/image9.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A79-9CDB-921B-AF59-EEC6D0A4947D}"/>
              </a:ext>
            </a:extLst>
          </p:cNvPr>
          <p:cNvSpPr>
            <a:spLocks noGrp="1"/>
          </p:cNvSpPr>
          <p:nvPr>
            <p:ph type="title"/>
          </p:nvPr>
        </p:nvSpPr>
        <p:spPr>
          <a:xfrm>
            <a:off x="4217443" y="1232801"/>
            <a:ext cx="4594425" cy="1974052"/>
          </a:xfrm>
        </p:spPr>
        <p:txBody>
          <a:bodyPr/>
          <a:lstStyle/>
          <a:p>
            <a:r>
              <a:rPr lang="en-US" sz="5000">
                <a:solidFill>
                  <a:schemeClr val="bg1">
                    <a:lumMod val="20000"/>
                    <a:lumOff val="80000"/>
                  </a:schemeClr>
                </a:solidFill>
              </a:rPr>
              <a:t>Satellite Terrain Image Classification</a:t>
            </a:r>
          </a:p>
        </p:txBody>
      </p:sp>
      <p:sp>
        <p:nvSpPr>
          <p:cNvPr id="4" name="Subtitle 3">
            <a:extLst>
              <a:ext uri="{FF2B5EF4-FFF2-40B4-BE49-F238E27FC236}">
                <a16:creationId xmlns:a16="http://schemas.microsoft.com/office/drawing/2014/main" id="{3AEB7186-BE75-2563-6D09-52BC8603D833}"/>
              </a:ext>
            </a:extLst>
          </p:cNvPr>
          <p:cNvSpPr>
            <a:spLocks noGrp="1"/>
          </p:cNvSpPr>
          <p:nvPr>
            <p:ph type="subTitle" idx="1"/>
          </p:nvPr>
        </p:nvSpPr>
        <p:spPr>
          <a:xfrm>
            <a:off x="4128614" y="3084954"/>
            <a:ext cx="4338400" cy="1066950"/>
          </a:xfrm>
        </p:spPr>
        <p:txBody>
          <a:bodyPr/>
          <a:lstStyle/>
          <a:p>
            <a:pPr>
              <a:lnSpc>
                <a:spcPct val="150000"/>
              </a:lnSpc>
            </a:pPr>
            <a:r>
              <a:rPr lang="en-US" b="1" u="sng"/>
              <a:t>FDAA Team 2</a:t>
            </a:r>
          </a:p>
          <a:p>
            <a:pPr>
              <a:lnSpc>
                <a:spcPct val="150000"/>
              </a:lnSpc>
            </a:pPr>
            <a:r>
              <a:rPr lang="en-US" b="1">
                <a:cs typeface="Segoe UI"/>
              </a:rPr>
              <a:t>Rachel Tan Min Zhi     U2320358K </a:t>
            </a:r>
            <a:endParaRPr lang="en-US" b="1"/>
          </a:p>
          <a:p>
            <a:pPr>
              <a:lnSpc>
                <a:spcPct val="150000"/>
              </a:lnSpc>
            </a:pPr>
            <a:r>
              <a:rPr lang="en-US" b="1">
                <a:cs typeface="Segoe UI"/>
              </a:rPr>
              <a:t>Saffron Salmah Yen Lim   U2321216J </a:t>
            </a:r>
            <a:endParaRPr lang="en-US" b="1"/>
          </a:p>
          <a:p>
            <a:pPr>
              <a:lnSpc>
                <a:spcPct val="150000"/>
              </a:lnSpc>
            </a:pPr>
            <a:r>
              <a:rPr lang="en-US" b="1">
                <a:cs typeface="Segoe UI"/>
              </a:rPr>
              <a:t>Sanjana Shanmugasundaram U2321261L</a:t>
            </a:r>
            <a:endParaRPr lang="en-US" b="1"/>
          </a:p>
        </p:txBody>
      </p:sp>
      <p:grpSp>
        <p:nvGrpSpPr>
          <p:cNvPr id="34" name="Google Shape;1273;p55">
            <a:extLst>
              <a:ext uri="{FF2B5EF4-FFF2-40B4-BE49-F238E27FC236}">
                <a16:creationId xmlns:a16="http://schemas.microsoft.com/office/drawing/2014/main" id="{8C4A7E47-9D96-4219-F571-3099352B3553}"/>
              </a:ext>
            </a:extLst>
          </p:cNvPr>
          <p:cNvGrpSpPr/>
          <p:nvPr/>
        </p:nvGrpSpPr>
        <p:grpSpPr>
          <a:xfrm>
            <a:off x="719905" y="428396"/>
            <a:ext cx="1534820" cy="4175056"/>
            <a:chOff x="1713028" y="402834"/>
            <a:chExt cx="1544240" cy="4200680"/>
          </a:xfrm>
        </p:grpSpPr>
        <p:sp>
          <p:nvSpPr>
            <p:cNvPr id="6" name="Google Shape;1274;p55">
              <a:extLst>
                <a:ext uri="{FF2B5EF4-FFF2-40B4-BE49-F238E27FC236}">
                  <a16:creationId xmlns:a16="http://schemas.microsoft.com/office/drawing/2014/main" id="{03D5A437-D125-C3CB-B0A3-0936AF7EF351}"/>
                </a:ext>
              </a:extLst>
            </p:cNvPr>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5;p55">
              <a:extLst>
                <a:ext uri="{FF2B5EF4-FFF2-40B4-BE49-F238E27FC236}">
                  <a16:creationId xmlns:a16="http://schemas.microsoft.com/office/drawing/2014/main" id="{333966AD-3495-E374-53EC-EEAA11647D3D}"/>
                </a:ext>
              </a:extLst>
            </p:cNvPr>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6;p55">
              <a:extLst>
                <a:ext uri="{FF2B5EF4-FFF2-40B4-BE49-F238E27FC236}">
                  <a16:creationId xmlns:a16="http://schemas.microsoft.com/office/drawing/2014/main" id="{EF85FCEA-DE91-FA22-E675-6B0127BB5EBF}"/>
                </a:ext>
              </a:extLst>
            </p:cNvPr>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7;p55">
              <a:extLst>
                <a:ext uri="{FF2B5EF4-FFF2-40B4-BE49-F238E27FC236}">
                  <a16:creationId xmlns:a16="http://schemas.microsoft.com/office/drawing/2014/main" id="{C34E1F34-EC5E-972B-D7D1-93B2EE8B2DBB}"/>
                </a:ext>
              </a:extLst>
            </p:cNvPr>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8;p55">
              <a:extLst>
                <a:ext uri="{FF2B5EF4-FFF2-40B4-BE49-F238E27FC236}">
                  <a16:creationId xmlns:a16="http://schemas.microsoft.com/office/drawing/2014/main" id="{321B3480-3922-AAB0-FF23-E5DC7A6D9A36}"/>
                </a:ext>
              </a:extLst>
            </p:cNvPr>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9;p55">
              <a:extLst>
                <a:ext uri="{FF2B5EF4-FFF2-40B4-BE49-F238E27FC236}">
                  <a16:creationId xmlns:a16="http://schemas.microsoft.com/office/drawing/2014/main" id="{888992B5-2FB4-983B-4A5D-3C8EB9C96DE2}"/>
                </a:ext>
              </a:extLst>
            </p:cNvPr>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0;p55">
              <a:extLst>
                <a:ext uri="{FF2B5EF4-FFF2-40B4-BE49-F238E27FC236}">
                  <a16:creationId xmlns:a16="http://schemas.microsoft.com/office/drawing/2014/main" id="{E3DD1D03-080F-87F0-F883-E6D50E6ACDCA}"/>
                </a:ext>
              </a:extLst>
            </p:cNvPr>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1;p55">
              <a:extLst>
                <a:ext uri="{FF2B5EF4-FFF2-40B4-BE49-F238E27FC236}">
                  <a16:creationId xmlns:a16="http://schemas.microsoft.com/office/drawing/2014/main" id="{4EF2C908-D869-3CC0-91D1-8F7171BFF02D}"/>
                </a:ext>
              </a:extLst>
            </p:cNvPr>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2;p55">
              <a:extLst>
                <a:ext uri="{FF2B5EF4-FFF2-40B4-BE49-F238E27FC236}">
                  <a16:creationId xmlns:a16="http://schemas.microsoft.com/office/drawing/2014/main" id="{85EAAEF7-9419-8F9B-AD42-5598D40BE9F7}"/>
                </a:ext>
              </a:extLst>
            </p:cNvPr>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3;p55">
              <a:extLst>
                <a:ext uri="{FF2B5EF4-FFF2-40B4-BE49-F238E27FC236}">
                  <a16:creationId xmlns:a16="http://schemas.microsoft.com/office/drawing/2014/main" id="{BFBFB63A-1354-DB8A-D7C3-7378669FA856}"/>
                </a:ext>
              </a:extLst>
            </p:cNvPr>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4;p55">
              <a:extLst>
                <a:ext uri="{FF2B5EF4-FFF2-40B4-BE49-F238E27FC236}">
                  <a16:creationId xmlns:a16="http://schemas.microsoft.com/office/drawing/2014/main" id="{776F62FD-45B2-8AE2-0A32-41A801260CF1}"/>
                </a:ext>
              </a:extLst>
            </p:cNvPr>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5;p55">
              <a:extLst>
                <a:ext uri="{FF2B5EF4-FFF2-40B4-BE49-F238E27FC236}">
                  <a16:creationId xmlns:a16="http://schemas.microsoft.com/office/drawing/2014/main" id="{12EC27B2-234E-8E3A-6D88-71822073A768}"/>
                </a:ext>
              </a:extLst>
            </p:cNvPr>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6;p55">
              <a:extLst>
                <a:ext uri="{FF2B5EF4-FFF2-40B4-BE49-F238E27FC236}">
                  <a16:creationId xmlns:a16="http://schemas.microsoft.com/office/drawing/2014/main" id="{9BF64110-C4D2-16C2-B7CF-E581C8C4CF93}"/>
                </a:ext>
              </a:extLst>
            </p:cNvPr>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87;p55">
              <a:extLst>
                <a:ext uri="{FF2B5EF4-FFF2-40B4-BE49-F238E27FC236}">
                  <a16:creationId xmlns:a16="http://schemas.microsoft.com/office/drawing/2014/main" id="{BB7FC758-D961-3282-FA79-B6F0E9D85D75}"/>
                </a:ext>
              </a:extLst>
            </p:cNvPr>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8;p55">
              <a:extLst>
                <a:ext uri="{FF2B5EF4-FFF2-40B4-BE49-F238E27FC236}">
                  <a16:creationId xmlns:a16="http://schemas.microsoft.com/office/drawing/2014/main" id="{6FBE0FC2-F395-7583-9FDC-5795C8616CDB}"/>
                </a:ext>
              </a:extLst>
            </p:cNvPr>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89;p55">
              <a:extLst>
                <a:ext uri="{FF2B5EF4-FFF2-40B4-BE49-F238E27FC236}">
                  <a16:creationId xmlns:a16="http://schemas.microsoft.com/office/drawing/2014/main" id="{A98A7C6C-8004-1E7F-6324-599D81752024}"/>
                </a:ext>
              </a:extLst>
            </p:cNvPr>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0;p55">
              <a:extLst>
                <a:ext uri="{FF2B5EF4-FFF2-40B4-BE49-F238E27FC236}">
                  <a16:creationId xmlns:a16="http://schemas.microsoft.com/office/drawing/2014/main" id="{1053A57D-17BC-13E6-A2EA-44ADE8C4FD86}"/>
                </a:ext>
              </a:extLst>
            </p:cNvPr>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1;p55">
              <a:extLst>
                <a:ext uri="{FF2B5EF4-FFF2-40B4-BE49-F238E27FC236}">
                  <a16:creationId xmlns:a16="http://schemas.microsoft.com/office/drawing/2014/main" id="{A6831B1F-27EF-E9A5-F132-2035CCDB0B5C}"/>
                </a:ext>
              </a:extLst>
            </p:cNvPr>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2;p55">
              <a:extLst>
                <a:ext uri="{FF2B5EF4-FFF2-40B4-BE49-F238E27FC236}">
                  <a16:creationId xmlns:a16="http://schemas.microsoft.com/office/drawing/2014/main" id="{87905D5A-79DA-B00E-2C4E-B33B354EA17D}"/>
                </a:ext>
              </a:extLst>
            </p:cNvPr>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3;p55">
              <a:extLst>
                <a:ext uri="{FF2B5EF4-FFF2-40B4-BE49-F238E27FC236}">
                  <a16:creationId xmlns:a16="http://schemas.microsoft.com/office/drawing/2014/main" id="{1F550821-7972-349A-A9E2-FA0CCAB02EBE}"/>
                </a:ext>
              </a:extLst>
            </p:cNvPr>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4;p55">
              <a:extLst>
                <a:ext uri="{FF2B5EF4-FFF2-40B4-BE49-F238E27FC236}">
                  <a16:creationId xmlns:a16="http://schemas.microsoft.com/office/drawing/2014/main" id="{2C1CF181-9D1A-706D-9CA3-6E2B31CB2F28}"/>
                </a:ext>
              </a:extLst>
            </p:cNvPr>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5;p55">
              <a:extLst>
                <a:ext uri="{FF2B5EF4-FFF2-40B4-BE49-F238E27FC236}">
                  <a16:creationId xmlns:a16="http://schemas.microsoft.com/office/drawing/2014/main" id="{A5BEFDCE-FCD8-77D3-D979-84840E6BC0D3}"/>
                </a:ext>
              </a:extLst>
            </p:cNvPr>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96;p55">
              <a:extLst>
                <a:ext uri="{FF2B5EF4-FFF2-40B4-BE49-F238E27FC236}">
                  <a16:creationId xmlns:a16="http://schemas.microsoft.com/office/drawing/2014/main" id="{927953E6-B64E-544B-D102-307D899168BE}"/>
                </a:ext>
              </a:extLst>
            </p:cNvPr>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7;p55">
              <a:extLst>
                <a:ext uri="{FF2B5EF4-FFF2-40B4-BE49-F238E27FC236}">
                  <a16:creationId xmlns:a16="http://schemas.microsoft.com/office/drawing/2014/main" id="{8202858A-B45D-F273-6F87-FA1764243196}"/>
                </a:ext>
              </a:extLst>
            </p:cNvPr>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8;p55">
              <a:extLst>
                <a:ext uri="{FF2B5EF4-FFF2-40B4-BE49-F238E27FC236}">
                  <a16:creationId xmlns:a16="http://schemas.microsoft.com/office/drawing/2014/main" id="{57E9D79B-7E13-B971-C400-0912D5CCA3E8}"/>
                </a:ext>
              </a:extLst>
            </p:cNvPr>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99;p55">
              <a:extLst>
                <a:ext uri="{FF2B5EF4-FFF2-40B4-BE49-F238E27FC236}">
                  <a16:creationId xmlns:a16="http://schemas.microsoft.com/office/drawing/2014/main" id="{9AB73D2B-D915-2F36-1E93-A57DD6DDD922}"/>
                </a:ext>
              </a:extLst>
            </p:cNvPr>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0;p55">
              <a:extLst>
                <a:ext uri="{FF2B5EF4-FFF2-40B4-BE49-F238E27FC236}">
                  <a16:creationId xmlns:a16="http://schemas.microsoft.com/office/drawing/2014/main" id="{08355223-5268-F011-BF38-FF4F360B53E6}"/>
                </a:ext>
              </a:extLst>
            </p:cNvPr>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1;p55">
              <a:extLst>
                <a:ext uri="{FF2B5EF4-FFF2-40B4-BE49-F238E27FC236}">
                  <a16:creationId xmlns:a16="http://schemas.microsoft.com/office/drawing/2014/main" id="{992C3811-0B82-DE03-5C6A-BCAD3CE7A34E}"/>
                </a:ext>
              </a:extLst>
            </p:cNvPr>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1302;p55" descr="A yellow sphere with grids&#10;&#10;Description automatically generated">
            <a:extLst>
              <a:ext uri="{FF2B5EF4-FFF2-40B4-BE49-F238E27FC236}">
                <a16:creationId xmlns:a16="http://schemas.microsoft.com/office/drawing/2014/main" id="{698DED6D-B83A-0C22-73AB-8D7CB8158236}"/>
              </a:ext>
            </a:extLst>
          </p:cNvPr>
          <p:cNvPicPr preferRelativeResize="0"/>
          <p:nvPr/>
        </p:nvPicPr>
        <p:blipFill rotWithShape="1">
          <a:blip r:embed="rId3">
            <a:alphaModFix/>
          </a:blip>
          <a:srcRect l="20139" t="8887" r="10555" b="2412"/>
          <a:stretch/>
        </p:blipFill>
        <p:spPr>
          <a:xfrm>
            <a:off x="1019175" y="1743325"/>
            <a:ext cx="2486026" cy="2386375"/>
          </a:xfrm>
          <a:prstGeom prst="rect">
            <a:avLst/>
          </a:prstGeom>
          <a:noFill/>
          <a:ln>
            <a:noFill/>
          </a:ln>
        </p:spPr>
      </p:pic>
      <p:sp>
        <p:nvSpPr>
          <p:cNvPr id="38" name="Google Shape;1333;p55">
            <a:extLst>
              <a:ext uri="{FF2B5EF4-FFF2-40B4-BE49-F238E27FC236}">
                <a16:creationId xmlns:a16="http://schemas.microsoft.com/office/drawing/2014/main" id="{BFA6216D-8B49-5D80-67CA-0842B2EFC044}"/>
              </a:ext>
            </a:extLst>
          </p:cNvPr>
          <p:cNvSpPr/>
          <p:nvPr/>
        </p:nvSpPr>
        <p:spPr>
          <a:xfrm>
            <a:off x="779230" y="2219032"/>
            <a:ext cx="9349" cy="8298"/>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4;p55">
            <a:extLst>
              <a:ext uri="{FF2B5EF4-FFF2-40B4-BE49-F238E27FC236}">
                <a16:creationId xmlns:a16="http://schemas.microsoft.com/office/drawing/2014/main" id="{5A2154FC-916B-9EF8-AEDA-EBBCC17BD7D8}"/>
              </a:ext>
            </a:extLst>
          </p:cNvPr>
          <p:cNvSpPr/>
          <p:nvPr/>
        </p:nvSpPr>
        <p:spPr>
          <a:xfrm>
            <a:off x="737853" y="1924175"/>
            <a:ext cx="5219" cy="8298"/>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5;p55">
            <a:extLst>
              <a:ext uri="{FF2B5EF4-FFF2-40B4-BE49-F238E27FC236}">
                <a16:creationId xmlns:a16="http://schemas.microsoft.com/office/drawing/2014/main" id="{372928A9-48EA-9762-9495-9FE6BDC61E65}"/>
              </a:ext>
            </a:extLst>
          </p:cNvPr>
          <p:cNvSpPr/>
          <p:nvPr/>
        </p:nvSpPr>
        <p:spPr>
          <a:xfrm>
            <a:off x="810282" y="1883812"/>
            <a:ext cx="5219" cy="6270"/>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6;p55">
            <a:extLst>
              <a:ext uri="{FF2B5EF4-FFF2-40B4-BE49-F238E27FC236}">
                <a16:creationId xmlns:a16="http://schemas.microsoft.com/office/drawing/2014/main" id="{D82B32C8-C85D-8E2E-BD9F-8E150AF8DF1E}"/>
              </a:ext>
            </a:extLst>
          </p:cNvPr>
          <p:cNvSpPr/>
          <p:nvPr/>
        </p:nvSpPr>
        <p:spPr>
          <a:xfrm>
            <a:off x="759593" y="1715188"/>
            <a:ext cx="5219" cy="4168"/>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7;p55">
            <a:extLst>
              <a:ext uri="{FF2B5EF4-FFF2-40B4-BE49-F238E27FC236}">
                <a16:creationId xmlns:a16="http://schemas.microsoft.com/office/drawing/2014/main" id="{1CA5C234-6B82-F25C-C9C3-DD486BA1EA09}"/>
              </a:ext>
            </a:extLst>
          </p:cNvPr>
          <p:cNvSpPr/>
          <p:nvPr/>
        </p:nvSpPr>
        <p:spPr>
          <a:xfrm>
            <a:off x="779230" y="3227734"/>
            <a:ext cx="9349" cy="7284"/>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8;p55">
            <a:extLst>
              <a:ext uri="{FF2B5EF4-FFF2-40B4-BE49-F238E27FC236}">
                <a16:creationId xmlns:a16="http://schemas.microsoft.com/office/drawing/2014/main" id="{498BB205-DA85-3FFF-421D-734055F4A323}"/>
              </a:ext>
            </a:extLst>
          </p:cNvPr>
          <p:cNvSpPr/>
          <p:nvPr/>
        </p:nvSpPr>
        <p:spPr>
          <a:xfrm>
            <a:off x="737853" y="2932877"/>
            <a:ext cx="5219" cy="7284"/>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9;p55">
            <a:extLst>
              <a:ext uri="{FF2B5EF4-FFF2-40B4-BE49-F238E27FC236}">
                <a16:creationId xmlns:a16="http://schemas.microsoft.com/office/drawing/2014/main" id="{B5A3F950-86AC-51B3-0BDA-1B0CFC5E8FB6}"/>
              </a:ext>
            </a:extLst>
          </p:cNvPr>
          <p:cNvSpPr/>
          <p:nvPr/>
        </p:nvSpPr>
        <p:spPr>
          <a:xfrm>
            <a:off x="702672" y="2678383"/>
            <a:ext cx="5219" cy="4168"/>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0;p55">
            <a:extLst>
              <a:ext uri="{FF2B5EF4-FFF2-40B4-BE49-F238E27FC236}">
                <a16:creationId xmlns:a16="http://schemas.microsoft.com/office/drawing/2014/main" id="{A352416C-92A6-2479-83B6-AA5C28BB0A6F}"/>
              </a:ext>
            </a:extLst>
          </p:cNvPr>
          <p:cNvGrpSpPr/>
          <p:nvPr/>
        </p:nvGrpSpPr>
        <p:grpSpPr>
          <a:xfrm>
            <a:off x="2431149" y="2070382"/>
            <a:ext cx="1641738" cy="2026366"/>
            <a:chOff x="2441747" y="2054872"/>
            <a:chExt cx="1651812" cy="2038803"/>
          </a:xfrm>
        </p:grpSpPr>
        <p:sp>
          <p:nvSpPr>
            <p:cNvPr id="52" name="Google Shape;1341;p55">
              <a:extLst>
                <a:ext uri="{FF2B5EF4-FFF2-40B4-BE49-F238E27FC236}">
                  <a16:creationId xmlns:a16="http://schemas.microsoft.com/office/drawing/2014/main" id="{E2EC852F-9CF0-692A-D26E-B1BFFC10B3B6}"/>
                </a:ext>
              </a:extLst>
            </p:cNvPr>
            <p:cNvSpPr txBox="1"/>
            <p:nvPr/>
          </p:nvSpPr>
          <p:spPr>
            <a:xfrm>
              <a:off x="3652424" y="2659559"/>
              <a:ext cx="441135" cy="9069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Teko"/>
                  <a:ea typeface="Teko"/>
                  <a:cs typeface="Teko"/>
                </a:rPr>
                <a:t>HARBOR</a:t>
              </a:r>
            </a:p>
          </p:txBody>
        </p:sp>
        <p:sp>
          <p:nvSpPr>
            <p:cNvPr id="53" name="Google Shape;1342;p55">
              <a:extLst>
                <a:ext uri="{FF2B5EF4-FFF2-40B4-BE49-F238E27FC236}">
                  <a16:creationId xmlns:a16="http://schemas.microsoft.com/office/drawing/2014/main" id="{C9AB46DA-EC67-547E-1209-9556455B2F20}"/>
                </a:ext>
              </a:extLst>
            </p:cNvPr>
            <p:cNvSpPr txBox="1"/>
            <p:nvPr/>
          </p:nvSpPr>
          <p:spPr>
            <a:xfrm>
              <a:off x="3652425" y="3776275"/>
              <a:ext cx="345300"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Teko"/>
                  <a:ea typeface="Teko"/>
                  <a:cs typeface="Teko"/>
                </a:rPr>
                <a:t>RIVER</a:t>
              </a:r>
            </a:p>
          </p:txBody>
        </p:sp>
        <p:sp>
          <p:nvSpPr>
            <p:cNvPr id="54" name="Google Shape;1343;p55">
              <a:extLst>
                <a:ext uri="{FF2B5EF4-FFF2-40B4-BE49-F238E27FC236}">
                  <a16:creationId xmlns:a16="http://schemas.microsoft.com/office/drawing/2014/main" id="{6E73C827-306E-B163-B48E-42C18068E82B}"/>
                </a:ext>
              </a:extLst>
            </p:cNvPr>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lt1"/>
                  </a:solidFill>
                  <a:latin typeface="Teko"/>
                  <a:ea typeface="Teko"/>
                  <a:cs typeface="Teko"/>
                  <a:sym typeface="Teko"/>
                </a:rPr>
                <a:t>1998</a:t>
              </a:r>
              <a:endParaRPr sz="900">
                <a:solidFill>
                  <a:schemeClr val="lt1"/>
                </a:solidFill>
                <a:latin typeface="Teko"/>
                <a:ea typeface="Teko"/>
                <a:cs typeface="Teko"/>
                <a:sym typeface="Teko"/>
              </a:endParaRPr>
            </a:p>
          </p:txBody>
        </p:sp>
        <p:sp>
          <p:nvSpPr>
            <p:cNvPr id="55" name="Google Shape;1344;p55">
              <a:extLst>
                <a:ext uri="{FF2B5EF4-FFF2-40B4-BE49-F238E27FC236}">
                  <a16:creationId xmlns:a16="http://schemas.microsoft.com/office/drawing/2014/main" id="{54F2DA0A-9140-5C1D-5C76-3CFCF8A4178D}"/>
                </a:ext>
              </a:extLst>
            </p:cNvPr>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lt1"/>
                  </a:solidFill>
                  <a:latin typeface="Teko"/>
                  <a:ea typeface="Teko"/>
                  <a:cs typeface="Teko"/>
                  <a:sym typeface="Teko"/>
                </a:rPr>
                <a:t>1998</a:t>
              </a:r>
              <a:endParaRPr sz="900">
                <a:solidFill>
                  <a:schemeClr val="lt1"/>
                </a:solidFill>
                <a:latin typeface="Teko"/>
                <a:ea typeface="Teko"/>
                <a:cs typeface="Teko"/>
                <a:sym typeface="Teko"/>
              </a:endParaRPr>
            </a:p>
          </p:txBody>
        </p:sp>
        <p:grpSp>
          <p:nvGrpSpPr>
            <p:cNvPr id="56" name="Google Shape;1345;p55">
              <a:extLst>
                <a:ext uri="{FF2B5EF4-FFF2-40B4-BE49-F238E27FC236}">
                  <a16:creationId xmlns:a16="http://schemas.microsoft.com/office/drawing/2014/main" id="{3D94289C-FD9F-A8C1-201D-E3E72B2CDD4B}"/>
                </a:ext>
              </a:extLst>
            </p:cNvPr>
            <p:cNvGrpSpPr/>
            <p:nvPr/>
          </p:nvGrpSpPr>
          <p:grpSpPr>
            <a:xfrm>
              <a:off x="2441747" y="2054872"/>
              <a:ext cx="1323837" cy="1902536"/>
              <a:chOff x="3204150" y="1119132"/>
              <a:chExt cx="876250" cy="1259293"/>
            </a:xfrm>
          </p:grpSpPr>
          <p:sp>
            <p:nvSpPr>
              <p:cNvPr id="57" name="Google Shape;1346;p55">
                <a:extLst>
                  <a:ext uri="{FF2B5EF4-FFF2-40B4-BE49-F238E27FC236}">
                    <a16:creationId xmlns:a16="http://schemas.microsoft.com/office/drawing/2014/main" id="{6F193486-F036-2ADE-CE4A-8458E5E12DAC}"/>
                  </a:ext>
                </a:extLst>
              </p:cNvPr>
              <p:cNvSpPr/>
              <p:nvPr/>
            </p:nvSpPr>
            <p:spPr>
              <a:xfrm>
                <a:off x="3528114" y="1119132"/>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bg1">
                    <a:lumMod val="20000"/>
                    <a:lumOff val="80000"/>
                  </a:schemeClr>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20000"/>
                      <a:lumOff val="80000"/>
                    </a:schemeClr>
                  </a:solidFill>
                </a:endParaRPr>
              </a:p>
            </p:txBody>
          </p:sp>
          <p:sp>
            <p:nvSpPr>
              <p:cNvPr id="58" name="Google Shape;1347;p55">
                <a:extLst>
                  <a:ext uri="{FF2B5EF4-FFF2-40B4-BE49-F238E27FC236}">
                    <a16:creationId xmlns:a16="http://schemas.microsoft.com/office/drawing/2014/main" id="{BA1D1CD1-4B8C-7D85-9953-E0B4D2033E40}"/>
                  </a:ext>
                </a:extLst>
              </p:cNvPr>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48;p55">
                <a:extLst>
                  <a:ext uri="{FF2B5EF4-FFF2-40B4-BE49-F238E27FC236}">
                    <a16:creationId xmlns:a16="http://schemas.microsoft.com/office/drawing/2014/main" id="{C222C390-66F6-B8F1-87EB-E887C2CF6135}"/>
                  </a:ext>
                </a:extLst>
              </p:cNvPr>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9;p55">
                <a:extLst>
                  <a:ext uri="{FF2B5EF4-FFF2-40B4-BE49-F238E27FC236}">
                    <a16:creationId xmlns:a16="http://schemas.microsoft.com/office/drawing/2014/main" id="{E6E86AA6-E3BE-7B45-0F71-120D4740B414}"/>
                  </a:ext>
                </a:extLst>
              </p:cNvPr>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bg1">
                    <a:lumMod val="20000"/>
                    <a:lumOff val="80000"/>
                  </a:schemeClr>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0;p55">
                <a:extLst>
                  <a:ext uri="{FF2B5EF4-FFF2-40B4-BE49-F238E27FC236}">
                    <a16:creationId xmlns:a16="http://schemas.microsoft.com/office/drawing/2014/main" id="{9927E91B-1701-2DBF-DE2B-66191397C206}"/>
                  </a:ext>
                </a:extLst>
              </p:cNvPr>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1;p55">
                <a:extLst>
                  <a:ext uri="{FF2B5EF4-FFF2-40B4-BE49-F238E27FC236}">
                    <a16:creationId xmlns:a16="http://schemas.microsoft.com/office/drawing/2014/main" id="{D236497A-D724-DB47-E558-1CE7B256C1C2}"/>
                  </a:ext>
                </a:extLst>
              </p:cNvPr>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 name="Google Shape;1352;p55">
            <a:extLst>
              <a:ext uri="{FF2B5EF4-FFF2-40B4-BE49-F238E27FC236}">
                <a16:creationId xmlns:a16="http://schemas.microsoft.com/office/drawing/2014/main" id="{C2F3B0AA-8F13-AA18-D47B-2A17610AFB19}"/>
              </a:ext>
            </a:extLst>
          </p:cNvPr>
          <p:cNvSpPr/>
          <p:nvPr/>
        </p:nvSpPr>
        <p:spPr>
          <a:xfrm>
            <a:off x="799919" y="1684212"/>
            <a:ext cx="1543635" cy="1283884"/>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3">
            <a:extLst>
              <a:ext uri="{FF2B5EF4-FFF2-40B4-BE49-F238E27FC236}">
                <a16:creationId xmlns:a16="http://schemas.microsoft.com/office/drawing/2014/main" id="{6B1DB4B3-A71E-E5D5-D95D-646C3E7AC9BF}"/>
              </a:ext>
            </a:extLst>
          </p:cNvPr>
          <p:cNvSpPr txBox="1">
            <a:spLocks/>
          </p:cNvSpPr>
          <p:nvPr/>
        </p:nvSpPr>
        <p:spPr>
          <a:xfrm>
            <a:off x="4085695" y="910534"/>
            <a:ext cx="4338400" cy="506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r>
              <a:rPr lang="en-US" b="1" i="1"/>
              <a:t>SC1015 GROUP PROJECT</a:t>
            </a:r>
          </a:p>
        </p:txBody>
      </p:sp>
    </p:spTree>
    <p:extLst>
      <p:ext uri="{BB962C8B-B14F-4D97-AF65-F5344CB8AC3E}">
        <p14:creationId xmlns:p14="http://schemas.microsoft.com/office/powerpoint/2010/main" val="88570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500"/>
                                        <p:tgtEl>
                                          <p:spTgt spid="65"/>
                                        </p:tgtEl>
                                        <p:attrNameLst>
                                          <p:attrName>ppt_w</p:attrName>
                                        </p:attrNameLst>
                                      </p:cBhvr>
                                      <p:tavLst>
                                        <p:tav tm="0">
                                          <p:val>
                                            <p:strVal val="0"/>
                                          </p:val>
                                        </p:tav>
                                        <p:tav tm="100000">
                                          <p:val>
                                            <p:strVal val="#ppt_w"/>
                                          </p:val>
                                        </p:tav>
                                      </p:tavLst>
                                    </p:anim>
                                    <p:anim calcmode="lin" valueType="num">
                                      <p:cBhvr additive="base">
                                        <p:cTn id="8" dur="1500"/>
                                        <p:tgtEl>
                                          <p:spTgt spid="65"/>
                                        </p:tgtEl>
                                        <p:attrNameLst>
                                          <p:attrName>ppt_h</p:attrName>
                                        </p:attrNameLst>
                                      </p:cBhvr>
                                      <p:tavLst>
                                        <p:tav tm="0">
                                          <p:val>
                                            <p:strVal val="0"/>
                                          </p:val>
                                        </p:tav>
                                        <p:tav tm="100000">
                                          <p:val>
                                            <p:strVal val="#ppt_h"/>
                                          </p:val>
                                        </p:tav>
                                      </p:tavLst>
                                    </p:anim>
                                  </p:childTnLst>
                                </p:cTn>
                              </p:par>
                            </p:childTnLst>
                          </p:cTn>
                        </p:par>
                        <p:par>
                          <p:cTn id="9" fill="hold">
                            <p:stCondLst>
                              <p:cond delay="1500"/>
                            </p:stCondLst>
                            <p:childTnLst>
                              <p:par>
                                <p:cTn id="10" presetID="23" presetClass="exit" presetSubtype="32" fill="hold" nodeType="afterEffect">
                                  <p:stCondLst>
                                    <p:cond delay="0"/>
                                  </p:stCondLst>
                                  <p:childTnLst>
                                    <p:anim calcmode="lin" valueType="num">
                                      <p:cBhvr additive="base">
                                        <p:cTn id="11" dur="1500"/>
                                        <p:tgtEl>
                                          <p:spTgt spid="65"/>
                                        </p:tgtEl>
                                        <p:attrNameLst>
                                          <p:attrName>ppt_w</p:attrName>
                                        </p:attrNameLst>
                                      </p:cBhvr>
                                      <p:tavLst>
                                        <p:tav tm="0">
                                          <p:val>
                                            <p:strVal val="#ppt_w"/>
                                          </p:val>
                                        </p:tav>
                                        <p:tav tm="100000">
                                          <p:val>
                                            <p:strVal val="0"/>
                                          </p:val>
                                        </p:tav>
                                      </p:tavLst>
                                    </p:anim>
                                    <p:anim calcmode="lin" valueType="num">
                                      <p:cBhvr additive="base">
                                        <p:cTn id="12" dur="1500"/>
                                        <p:tgtEl>
                                          <p:spTgt spid="65"/>
                                        </p:tgtEl>
                                        <p:attrNameLst>
                                          <p:attrName>ppt_h</p:attrName>
                                        </p:attrNameLst>
                                      </p:cBhvr>
                                      <p:tavLst>
                                        <p:tav tm="0">
                                          <p:val>
                                            <p:strVal val="#ppt_h"/>
                                          </p:val>
                                        </p:tav>
                                        <p:tav tm="100000">
                                          <p:val>
                                            <p:strVal val="0"/>
                                          </p:val>
                                        </p:tav>
                                      </p:tavLst>
                                    </p:anim>
                                    <p:set>
                                      <p:cBhvr>
                                        <p:cTn id="13" dur="1" fill="hold">
                                          <p:stCondLst>
                                            <p:cond delay="1500"/>
                                          </p:stCondLst>
                                        </p:cTn>
                                        <p:tgtEl>
                                          <p:spTgt spid="65"/>
                                        </p:tgtEl>
                                        <p:attrNameLst>
                                          <p:attrName>style.visibility</p:attrName>
                                        </p:attrNameLst>
                                      </p:cBhvr>
                                      <p:to>
                                        <p:strVal val="hidden"/>
                                      </p:to>
                                    </p:set>
                                  </p:childTnLst>
                                </p:cTn>
                              </p:par>
                            </p:childTnLst>
                          </p:cTn>
                        </p:par>
                        <p:par>
                          <p:cTn id="14" fill="hold">
                            <p:stCondLst>
                              <p:cond delay="3001"/>
                            </p:stCondLst>
                            <p:childTnLst>
                              <p:par>
                                <p:cTn id="15" presetID="23" presetClass="entr" presetSubtype="16"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1500"/>
                                        <p:tgtEl>
                                          <p:spTgt spid="65"/>
                                        </p:tgtEl>
                                        <p:attrNameLst>
                                          <p:attrName>ppt_w</p:attrName>
                                        </p:attrNameLst>
                                      </p:cBhvr>
                                      <p:tavLst>
                                        <p:tav tm="0">
                                          <p:val>
                                            <p:strVal val="0"/>
                                          </p:val>
                                        </p:tav>
                                        <p:tav tm="100000">
                                          <p:val>
                                            <p:strVal val="#ppt_w"/>
                                          </p:val>
                                        </p:tav>
                                      </p:tavLst>
                                    </p:anim>
                                    <p:anim calcmode="lin" valueType="num">
                                      <p:cBhvr additive="base">
                                        <p:cTn id="18" dur="1500"/>
                                        <p:tgtEl>
                                          <p:spTgt spid="65"/>
                                        </p:tgtEl>
                                        <p:attrNameLst>
                                          <p:attrName>ppt_h</p:attrName>
                                        </p:attrNameLst>
                                      </p:cBhvr>
                                      <p:tavLst>
                                        <p:tav tm="0">
                                          <p:val>
                                            <p:strVal val="0"/>
                                          </p:val>
                                        </p:tav>
                                        <p:tav tm="100000">
                                          <p:val>
                                            <p:strVal val="#ppt_h"/>
                                          </p:val>
                                        </p:tav>
                                      </p:tavLst>
                                    </p:anim>
                                  </p:childTnLst>
                                </p:cTn>
                              </p:par>
                            </p:childTnLst>
                          </p:cTn>
                        </p:par>
                        <p:par>
                          <p:cTn id="19" fill="hold">
                            <p:stCondLst>
                              <p:cond delay="4501"/>
                            </p:stCondLst>
                            <p:childTnLst>
                              <p:par>
                                <p:cTn id="20" presetID="23" presetClass="exit" presetSubtype="32" fill="hold" nodeType="afterEffect">
                                  <p:stCondLst>
                                    <p:cond delay="0"/>
                                  </p:stCondLst>
                                  <p:childTnLst>
                                    <p:anim calcmode="lin" valueType="num">
                                      <p:cBhvr additive="base">
                                        <p:cTn id="21" dur="1500"/>
                                        <p:tgtEl>
                                          <p:spTgt spid="65"/>
                                        </p:tgtEl>
                                        <p:attrNameLst>
                                          <p:attrName>ppt_w</p:attrName>
                                        </p:attrNameLst>
                                      </p:cBhvr>
                                      <p:tavLst>
                                        <p:tav tm="0">
                                          <p:val>
                                            <p:strVal val="#ppt_w"/>
                                          </p:val>
                                        </p:tav>
                                        <p:tav tm="100000">
                                          <p:val>
                                            <p:strVal val="0"/>
                                          </p:val>
                                        </p:tav>
                                      </p:tavLst>
                                    </p:anim>
                                    <p:anim calcmode="lin" valueType="num">
                                      <p:cBhvr additive="base">
                                        <p:cTn id="22" dur="1500"/>
                                        <p:tgtEl>
                                          <p:spTgt spid="65"/>
                                        </p:tgtEl>
                                        <p:attrNameLst>
                                          <p:attrName>ppt_h</p:attrName>
                                        </p:attrNameLst>
                                      </p:cBhvr>
                                      <p:tavLst>
                                        <p:tav tm="0">
                                          <p:val>
                                            <p:strVal val="#ppt_h"/>
                                          </p:val>
                                        </p:tav>
                                        <p:tav tm="100000">
                                          <p:val>
                                            <p:strVal val="0"/>
                                          </p:val>
                                        </p:tav>
                                      </p:tavLst>
                                    </p:anim>
                                    <p:set>
                                      <p:cBhvr>
                                        <p:cTn id="23" dur="1" fill="hold">
                                          <p:stCondLst>
                                            <p:cond delay="1500"/>
                                          </p:stCondLst>
                                        </p:cTn>
                                        <p:tgtEl>
                                          <p:spTgt spid="65"/>
                                        </p:tgtEl>
                                        <p:attrNameLst>
                                          <p:attrName>style.visibility</p:attrName>
                                        </p:attrNameLst>
                                      </p:cBhvr>
                                      <p:to>
                                        <p:strVal val="hidden"/>
                                      </p:to>
                                    </p:set>
                                  </p:childTnLst>
                                </p:cTn>
                              </p:par>
                            </p:childTnLst>
                          </p:cTn>
                        </p:par>
                        <p:par>
                          <p:cTn id="24" fill="hold">
                            <p:stCondLst>
                              <p:cond delay="6002"/>
                            </p:stCondLst>
                            <p:childTnLst>
                              <p:par>
                                <p:cTn id="25" presetID="23" presetClass="entr" presetSubtype="16"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1500"/>
                                        <p:tgtEl>
                                          <p:spTgt spid="65"/>
                                        </p:tgtEl>
                                        <p:attrNameLst>
                                          <p:attrName>ppt_w</p:attrName>
                                        </p:attrNameLst>
                                      </p:cBhvr>
                                      <p:tavLst>
                                        <p:tav tm="0">
                                          <p:val>
                                            <p:strVal val="0"/>
                                          </p:val>
                                        </p:tav>
                                        <p:tav tm="100000">
                                          <p:val>
                                            <p:strVal val="#ppt_w"/>
                                          </p:val>
                                        </p:tav>
                                      </p:tavLst>
                                    </p:anim>
                                    <p:anim calcmode="lin" valueType="num">
                                      <p:cBhvr additive="base">
                                        <p:cTn id="28" dur="1500"/>
                                        <p:tgtEl>
                                          <p:spTgt spid="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pPr algn="ctr"/>
            <a:r>
              <a:rPr lang="en-US"/>
              <a:t>DATASET TRANSFORMATION</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720000" y="1112700"/>
            <a:ext cx="7843510" cy="750274"/>
          </a:xfrm>
        </p:spPr>
        <p:txBody>
          <a:bodyPr/>
          <a:lstStyle/>
          <a:p>
            <a:pPr marL="285750" indent="-171450">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We merged the remaining 19 classes into 10 classes based on similarity </a:t>
            </a:r>
          </a:p>
          <a:p>
            <a:pPr marL="114300" indent="0">
              <a:lnSpc>
                <a:spcPct val="150000"/>
              </a:lnSpc>
              <a:buClr>
                <a:schemeClr val="bg1">
                  <a:lumMod val="20000"/>
                  <a:lumOff val="80000"/>
                </a:schemeClr>
              </a:buClr>
              <a:buSzPct val="100000"/>
              <a:buNone/>
            </a:pPr>
            <a:r>
              <a:rPr lang="en-US" sz="1200" b="1">
                <a:solidFill>
                  <a:schemeClr val="bg1">
                    <a:lumMod val="20000"/>
                    <a:lumOff val="80000"/>
                  </a:schemeClr>
                </a:solidFill>
              </a:rPr>
              <a:t>  (e.g., </a:t>
            </a:r>
            <a:r>
              <a:rPr lang="en-SG" sz="1200" b="1">
                <a:solidFill>
                  <a:schemeClr val="bg1">
                    <a:lumMod val="20000"/>
                    <a:lumOff val="80000"/>
                  </a:schemeClr>
                </a:solidFill>
              </a:rPr>
              <a:t>buildings + </a:t>
            </a:r>
            <a:r>
              <a:rPr lang="en-SG" sz="1200" b="1" err="1">
                <a:solidFill>
                  <a:schemeClr val="bg1">
                    <a:lumMod val="20000"/>
                    <a:lumOff val="80000"/>
                  </a:schemeClr>
                </a:solidFill>
              </a:rPr>
              <a:t>denseresidential</a:t>
            </a:r>
            <a:r>
              <a:rPr lang="en-SG" sz="1200" b="1">
                <a:solidFill>
                  <a:schemeClr val="bg1">
                    <a:lumMod val="20000"/>
                    <a:lumOff val="80000"/>
                  </a:schemeClr>
                </a:solidFill>
              </a:rPr>
              <a:t> + </a:t>
            </a:r>
            <a:r>
              <a:rPr lang="en-SG" sz="1200" b="1" err="1">
                <a:solidFill>
                  <a:schemeClr val="bg1">
                    <a:lumMod val="20000"/>
                    <a:lumOff val="80000"/>
                  </a:schemeClr>
                </a:solidFill>
              </a:rPr>
              <a:t>mediumresidential</a:t>
            </a:r>
            <a:r>
              <a:rPr lang="en-SG" sz="1200" b="1">
                <a:solidFill>
                  <a:schemeClr val="bg1">
                    <a:lumMod val="20000"/>
                    <a:lumOff val="80000"/>
                  </a:schemeClr>
                </a:solidFill>
              </a:rPr>
              <a:t> = </a:t>
            </a:r>
            <a:r>
              <a:rPr lang="en-SG" sz="1200" b="1" err="1">
                <a:solidFill>
                  <a:schemeClr val="bg1">
                    <a:lumMod val="20000"/>
                    <a:lumOff val="80000"/>
                  </a:schemeClr>
                </a:solidFill>
              </a:rPr>
              <a:t>highdensitybuildings</a:t>
            </a:r>
            <a:r>
              <a:rPr lang="en-SG" sz="1200" b="1">
                <a:solidFill>
                  <a:schemeClr val="bg1">
                    <a:lumMod val="20000"/>
                    <a:lumOff val="80000"/>
                  </a:schemeClr>
                </a:solidFill>
              </a:rPr>
              <a:t>)</a:t>
            </a:r>
          </a:p>
        </p:txBody>
      </p:sp>
      <p:pic>
        <p:nvPicPr>
          <p:cNvPr id="1030" name="Picture 6">
            <a:extLst>
              <a:ext uri="{FF2B5EF4-FFF2-40B4-BE49-F238E27FC236}">
                <a16:creationId xmlns:a16="http://schemas.microsoft.com/office/drawing/2014/main" id="{70750B93-5414-938C-FD3A-7FCA4E0DF1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06"/>
          <a:stretch/>
        </p:blipFill>
        <p:spPr bwMode="auto">
          <a:xfrm>
            <a:off x="1876244" y="2144438"/>
            <a:ext cx="5391512" cy="242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14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12" name="Title 1">
            <a:extLst>
              <a:ext uri="{FF2B5EF4-FFF2-40B4-BE49-F238E27FC236}">
                <a16:creationId xmlns:a16="http://schemas.microsoft.com/office/drawing/2014/main" id="{033A7D01-DB0C-BC9C-2ED6-AE4C0A5B91B3}"/>
              </a:ext>
            </a:extLst>
          </p:cNvPr>
          <p:cNvSpPr>
            <a:spLocks noGrp="1"/>
          </p:cNvSpPr>
          <p:nvPr>
            <p:ph type="title"/>
          </p:nvPr>
        </p:nvSpPr>
        <p:spPr>
          <a:xfrm>
            <a:off x="719990" y="642247"/>
            <a:ext cx="7704000" cy="572700"/>
          </a:xfrm>
        </p:spPr>
        <p:txBody>
          <a:bodyPr/>
          <a:lstStyle/>
          <a:p>
            <a:r>
              <a:rPr lang="en-US" sz="3500"/>
              <a:t>DATA PREPARATION</a:t>
            </a:r>
          </a:p>
        </p:txBody>
      </p:sp>
      <p:sp>
        <p:nvSpPr>
          <p:cNvPr id="13" name="Text Placeholder 2">
            <a:extLst>
              <a:ext uri="{FF2B5EF4-FFF2-40B4-BE49-F238E27FC236}">
                <a16:creationId xmlns:a16="http://schemas.microsoft.com/office/drawing/2014/main" id="{227A02B9-2789-6703-B8E9-56C825D647F6}"/>
              </a:ext>
            </a:extLst>
          </p:cNvPr>
          <p:cNvSpPr txBox="1">
            <a:spLocks/>
          </p:cNvSpPr>
          <p:nvPr/>
        </p:nvSpPr>
        <p:spPr>
          <a:xfrm>
            <a:off x="4636537" y="1321644"/>
            <a:ext cx="3852010" cy="234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AutoNum type="arabicPeriod"/>
              <a:defRPr sz="11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AutoNum type="arabicPeriod"/>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AutoNum type="arabicPeriod"/>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9pPr>
          </a:lstStyle>
          <a:p>
            <a:pPr marL="285750" indent="-171450">
              <a:lnSpc>
                <a:spcPct val="150000"/>
              </a:lnSpc>
              <a:buClr>
                <a:schemeClr val="bg1">
                  <a:lumMod val="20000"/>
                  <a:lumOff val="80000"/>
                </a:schemeClr>
              </a:buClr>
              <a:buSzPct val="100000"/>
              <a:buFont typeface="Courier New" panose="02070309020205020404" pitchFamily="49" charset="0"/>
              <a:buChar char="o"/>
            </a:pPr>
            <a:r>
              <a:rPr lang="en-SG" sz="1200" b="1">
                <a:solidFill>
                  <a:schemeClr val="bg1"/>
                </a:solidFill>
              </a:rPr>
              <a:t>Reshaped</a:t>
            </a:r>
            <a:r>
              <a:rPr lang="en-SG" sz="1200" b="1">
                <a:solidFill>
                  <a:schemeClr val="bg1">
                    <a:lumMod val="20000"/>
                    <a:lumOff val="80000"/>
                  </a:schemeClr>
                </a:solidFill>
              </a:rPr>
              <a:t> images to 100 x 100 </a:t>
            </a:r>
            <a:r>
              <a:rPr lang="en-SG" sz="1200" b="1" err="1">
                <a:solidFill>
                  <a:schemeClr val="bg1">
                    <a:lumMod val="20000"/>
                    <a:lumOff val="80000"/>
                  </a:schemeClr>
                </a:solidFill>
              </a:rPr>
              <a:t>px</a:t>
            </a:r>
            <a:endParaRPr lang="en-SG" sz="1200" b="1">
              <a:solidFill>
                <a:schemeClr val="bg1">
                  <a:lumMod val="20000"/>
                  <a:lumOff val="80000"/>
                </a:schemeClr>
              </a:solidFill>
            </a:endParaRPr>
          </a:p>
          <a:p>
            <a:pPr marL="742950" lvl="1" indent="-171450">
              <a:lnSpc>
                <a:spcPct val="150000"/>
              </a:lnSpc>
              <a:buClr>
                <a:schemeClr val="bg1">
                  <a:lumMod val="20000"/>
                  <a:lumOff val="80000"/>
                </a:schemeClr>
              </a:buClr>
              <a:buSzPct val="100000"/>
              <a:buFont typeface="Courier New" panose="02070309020205020404" pitchFamily="49" charset="0"/>
              <a:buChar char="o"/>
            </a:pPr>
            <a:r>
              <a:rPr lang="en-SG" sz="1200" b="1">
                <a:solidFill>
                  <a:schemeClr val="bg1">
                    <a:lumMod val="20000"/>
                    <a:lumOff val="80000"/>
                  </a:schemeClr>
                </a:solidFill>
              </a:rPr>
              <a:t>Increase model efficiency</a:t>
            </a:r>
          </a:p>
          <a:p>
            <a:pPr marL="742950" lvl="1" indent="-171450">
              <a:lnSpc>
                <a:spcPct val="150000"/>
              </a:lnSpc>
              <a:buClr>
                <a:schemeClr val="bg1">
                  <a:lumMod val="20000"/>
                  <a:lumOff val="80000"/>
                </a:schemeClr>
              </a:buClr>
              <a:buSzPct val="100000"/>
              <a:buFont typeface="Courier New" panose="02070309020205020404" pitchFamily="49" charset="0"/>
              <a:buChar char="o"/>
            </a:pPr>
            <a:r>
              <a:rPr lang="en-SG" sz="1200" b="1">
                <a:solidFill>
                  <a:schemeClr val="bg1">
                    <a:lumMod val="20000"/>
                    <a:lumOff val="80000"/>
                  </a:schemeClr>
                </a:solidFill>
              </a:rPr>
              <a:t>Reduce memory requirements</a:t>
            </a:r>
          </a:p>
        </p:txBody>
      </p:sp>
      <p:pic>
        <p:nvPicPr>
          <p:cNvPr id="3" name="Picture 2">
            <a:extLst>
              <a:ext uri="{FF2B5EF4-FFF2-40B4-BE49-F238E27FC236}">
                <a16:creationId xmlns:a16="http://schemas.microsoft.com/office/drawing/2014/main" id="{6BD64386-ED28-6CA5-D7F5-EFFF7A6AD930}"/>
              </a:ext>
            </a:extLst>
          </p:cNvPr>
          <p:cNvPicPr>
            <a:picLocks noChangeAspect="1"/>
          </p:cNvPicPr>
          <p:nvPr/>
        </p:nvPicPr>
        <p:blipFill>
          <a:blip r:embed="rId3"/>
          <a:stretch>
            <a:fillRect/>
          </a:stretch>
        </p:blipFill>
        <p:spPr>
          <a:xfrm>
            <a:off x="289895" y="2861745"/>
            <a:ext cx="8564170" cy="1381318"/>
          </a:xfrm>
          <a:prstGeom prst="rect">
            <a:avLst/>
          </a:prstGeom>
        </p:spPr>
      </p:pic>
      <p:sp>
        <p:nvSpPr>
          <p:cNvPr id="6" name="Text Placeholder 2">
            <a:extLst>
              <a:ext uri="{FF2B5EF4-FFF2-40B4-BE49-F238E27FC236}">
                <a16:creationId xmlns:a16="http://schemas.microsoft.com/office/drawing/2014/main" id="{F97C8B22-66FF-E731-66D9-E7E71DE759E9}"/>
              </a:ext>
            </a:extLst>
          </p:cNvPr>
          <p:cNvSpPr txBox="1">
            <a:spLocks/>
          </p:cNvSpPr>
          <p:nvPr/>
        </p:nvSpPr>
        <p:spPr>
          <a:xfrm>
            <a:off x="655455" y="1321644"/>
            <a:ext cx="3852010" cy="234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AutoNum type="arabicPeriod"/>
              <a:defRPr sz="11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AutoNum type="arabicPeriod"/>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AutoNum type="arabicPeriod"/>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9pPr>
          </a:lstStyle>
          <a:p>
            <a:pPr marL="285750" indent="-171450">
              <a:lnSpc>
                <a:spcPct val="150000"/>
              </a:lnSpc>
              <a:buClr>
                <a:schemeClr val="bg1">
                  <a:lumMod val="20000"/>
                  <a:lumOff val="80000"/>
                </a:schemeClr>
              </a:buClr>
              <a:buSzPct val="100000"/>
              <a:buFont typeface="Courier New" panose="02070309020205020404" pitchFamily="49" charset="0"/>
              <a:buChar char="o"/>
            </a:pPr>
            <a:r>
              <a:rPr lang="en-SG" sz="1200" b="1">
                <a:solidFill>
                  <a:schemeClr val="bg1"/>
                </a:solidFill>
              </a:rPr>
              <a:t>Data normalisation </a:t>
            </a:r>
            <a:r>
              <a:rPr lang="en-SG" sz="1200" b="1">
                <a:solidFill>
                  <a:schemeClr val="bg1">
                    <a:lumMod val="20000"/>
                    <a:lumOff val="80000"/>
                  </a:schemeClr>
                </a:solidFill>
              </a:rPr>
              <a:t>of pixel values</a:t>
            </a:r>
          </a:p>
          <a:p>
            <a:pPr marL="742950" lvl="1" indent="-171450">
              <a:lnSpc>
                <a:spcPct val="150000"/>
              </a:lnSpc>
              <a:buClr>
                <a:schemeClr val="bg1">
                  <a:lumMod val="20000"/>
                  <a:lumOff val="80000"/>
                </a:schemeClr>
              </a:buClr>
              <a:buSzPct val="100000"/>
              <a:buFont typeface="Courier New" panose="02070309020205020404" pitchFamily="49" charset="0"/>
              <a:buChar char="o"/>
            </a:pPr>
            <a:r>
              <a:rPr lang="en-SG" sz="1200" b="1">
                <a:solidFill>
                  <a:schemeClr val="bg1">
                    <a:lumMod val="20000"/>
                    <a:lumOff val="80000"/>
                  </a:schemeClr>
                </a:solidFill>
              </a:rPr>
              <a:t>Increased accuracy</a:t>
            </a:r>
          </a:p>
          <a:p>
            <a:pPr marL="742950" lvl="1" indent="-171450">
              <a:lnSpc>
                <a:spcPct val="150000"/>
              </a:lnSpc>
              <a:buClr>
                <a:schemeClr val="bg1">
                  <a:lumMod val="20000"/>
                  <a:lumOff val="80000"/>
                </a:schemeClr>
              </a:buClr>
              <a:buSzPct val="100000"/>
              <a:buFont typeface="Courier New" panose="02070309020205020404" pitchFamily="49" charset="0"/>
              <a:buChar char="o"/>
            </a:pPr>
            <a:r>
              <a:rPr lang="en-SG" sz="1200" b="1">
                <a:solidFill>
                  <a:schemeClr val="bg1">
                    <a:lumMod val="20000"/>
                    <a:lumOff val="80000"/>
                  </a:schemeClr>
                </a:solidFill>
              </a:rPr>
              <a:t>Faster training times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3">
          <a:extLst>
            <a:ext uri="{FF2B5EF4-FFF2-40B4-BE49-F238E27FC236}">
              <a16:creationId xmlns:a16="http://schemas.microsoft.com/office/drawing/2014/main" id="{7DE47C90-66EE-361C-1531-F37B1B148AC6}"/>
            </a:ext>
          </a:extLst>
        </p:cNvPr>
        <p:cNvGrpSpPr/>
        <p:nvPr/>
      </p:nvGrpSpPr>
      <p:grpSpPr>
        <a:xfrm>
          <a:off x="0" y="0"/>
          <a:ext cx="0" cy="0"/>
          <a:chOff x="0" y="0"/>
          <a:chExt cx="0" cy="0"/>
        </a:xfrm>
      </p:grpSpPr>
      <p:sp>
        <p:nvSpPr>
          <p:cNvPr id="3024" name="Google Shape;3024;p97">
            <a:extLst>
              <a:ext uri="{FF2B5EF4-FFF2-40B4-BE49-F238E27FC236}">
                <a16:creationId xmlns:a16="http://schemas.microsoft.com/office/drawing/2014/main" id="{00DD05B0-DF5A-EEC2-7681-4064717DEE29}"/>
              </a:ext>
            </a:extLst>
          </p:cNvPr>
          <p:cNvSpPr txBox="1">
            <a:spLocks noGrp="1"/>
          </p:cNvSpPr>
          <p:nvPr>
            <p:ph type="title"/>
          </p:nvPr>
        </p:nvSpPr>
        <p:spPr>
          <a:xfrm>
            <a:off x="720000" y="2900304"/>
            <a:ext cx="3621000" cy="74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bg1">
                    <a:lumMod val="20000"/>
                    <a:lumOff val="80000"/>
                  </a:schemeClr>
                </a:solidFill>
              </a:rPr>
              <a:t>EXPLORATORY DATA ANALYSIS</a:t>
            </a:r>
            <a:endParaRPr>
              <a:solidFill>
                <a:schemeClr val="bg1">
                  <a:lumMod val="20000"/>
                  <a:lumOff val="80000"/>
                </a:schemeClr>
              </a:solidFill>
            </a:endParaRPr>
          </a:p>
        </p:txBody>
      </p:sp>
      <p:sp>
        <p:nvSpPr>
          <p:cNvPr id="3030" name="Google Shape;3030;p97">
            <a:extLst>
              <a:ext uri="{FF2B5EF4-FFF2-40B4-BE49-F238E27FC236}">
                <a16:creationId xmlns:a16="http://schemas.microsoft.com/office/drawing/2014/main" id="{D5AD4257-7A8D-DFBE-1A4A-64838E494CC5}"/>
              </a:ext>
            </a:extLst>
          </p:cNvPr>
          <p:cNvSpPr txBox="1">
            <a:spLocks noGrp="1"/>
          </p:cNvSpPr>
          <p:nvPr>
            <p:ph type="title" idx="2"/>
          </p:nvPr>
        </p:nvSpPr>
        <p:spPr>
          <a:xfrm>
            <a:off x="2905500" y="1453417"/>
            <a:ext cx="1435500" cy="111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3031" name="Google Shape;3031;p97">
            <a:extLst>
              <a:ext uri="{FF2B5EF4-FFF2-40B4-BE49-F238E27FC236}">
                <a16:creationId xmlns:a16="http://schemas.microsoft.com/office/drawing/2014/main" id="{399D2721-D023-0981-0CE0-EF49C3DB6FD0}"/>
              </a:ext>
            </a:extLst>
          </p:cNvPr>
          <p:cNvPicPr preferRelativeResize="0"/>
          <p:nvPr/>
        </p:nvPicPr>
        <p:blipFill rotWithShape="1">
          <a:blip r:embed="rId3">
            <a:alphaModFix/>
          </a:blip>
          <a:srcRect l="14662" r="11433"/>
          <a:stretch/>
        </p:blipFill>
        <p:spPr>
          <a:xfrm>
            <a:off x="4991100" y="947494"/>
            <a:ext cx="3324226" cy="3373650"/>
          </a:xfrm>
          <a:prstGeom prst="rect">
            <a:avLst/>
          </a:prstGeom>
          <a:noFill/>
          <a:ln>
            <a:noFill/>
          </a:ln>
        </p:spPr>
      </p:pic>
    </p:spTree>
    <p:extLst>
      <p:ext uri="{BB962C8B-B14F-4D97-AF65-F5344CB8AC3E}">
        <p14:creationId xmlns:p14="http://schemas.microsoft.com/office/powerpoint/2010/main" val="410990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r>
              <a:rPr lang="en-US"/>
              <a:t>IMAGE SAMPLES</a:t>
            </a:r>
          </a:p>
        </p:txBody>
      </p:sp>
      <p:pic>
        <p:nvPicPr>
          <p:cNvPr id="4" name="Picture 3" descr="A collage of images of a train set&#10;&#10;Description automatically generated">
            <a:extLst>
              <a:ext uri="{FF2B5EF4-FFF2-40B4-BE49-F238E27FC236}">
                <a16:creationId xmlns:a16="http://schemas.microsoft.com/office/drawing/2014/main" id="{C8D97D7E-2CCF-821C-9907-328187BF76E3}"/>
              </a:ext>
            </a:extLst>
          </p:cNvPr>
          <p:cNvPicPr>
            <a:picLocks noChangeAspect="1"/>
          </p:cNvPicPr>
          <p:nvPr/>
        </p:nvPicPr>
        <p:blipFill>
          <a:blip r:embed="rId2"/>
          <a:stretch>
            <a:fillRect/>
          </a:stretch>
        </p:blipFill>
        <p:spPr>
          <a:xfrm>
            <a:off x="4572001" y="922452"/>
            <a:ext cx="4129896" cy="1983486"/>
          </a:xfrm>
          <a:prstGeom prst="rect">
            <a:avLst/>
          </a:prstGeom>
          <a:ln w="28575">
            <a:solidFill>
              <a:schemeClr val="tx1">
                <a:lumMod val="50000"/>
                <a:lumOff val="50000"/>
              </a:schemeClr>
            </a:solidFill>
          </a:ln>
        </p:spPr>
      </p:pic>
      <p:pic>
        <p:nvPicPr>
          <p:cNvPr id="21" name="Picture 20" descr="A collage of images of different types of land&#10;&#10;Description automatically generated">
            <a:extLst>
              <a:ext uri="{FF2B5EF4-FFF2-40B4-BE49-F238E27FC236}">
                <a16:creationId xmlns:a16="http://schemas.microsoft.com/office/drawing/2014/main" id="{5BF85345-CCEF-0344-1DCC-9CEC8F1FAB01}"/>
              </a:ext>
            </a:extLst>
          </p:cNvPr>
          <p:cNvPicPr>
            <a:picLocks noChangeAspect="1"/>
          </p:cNvPicPr>
          <p:nvPr/>
        </p:nvPicPr>
        <p:blipFill>
          <a:blip r:embed="rId3"/>
          <a:stretch>
            <a:fillRect/>
          </a:stretch>
        </p:blipFill>
        <p:spPr>
          <a:xfrm>
            <a:off x="4572000" y="2905938"/>
            <a:ext cx="4129896" cy="2005052"/>
          </a:xfrm>
          <a:prstGeom prst="rect">
            <a:avLst/>
          </a:prstGeom>
          <a:ln w="28575">
            <a:solidFill>
              <a:schemeClr val="tx1">
                <a:lumMod val="50000"/>
                <a:lumOff val="50000"/>
              </a:schemeClr>
            </a:solidFill>
          </a:ln>
        </p:spPr>
      </p:pic>
      <p:sp>
        <p:nvSpPr>
          <p:cNvPr id="5" name="Text Placeholder 2">
            <a:extLst>
              <a:ext uri="{FF2B5EF4-FFF2-40B4-BE49-F238E27FC236}">
                <a16:creationId xmlns:a16="http://schemas.microsoft.com/office/drawing/2014/main" id="{2295DFB0-2024-61E9-9BF7-A0EBB59AEC0B}"/>
              </a:ext>
            </a:extLst>
          </p:cNvPr>
          <p:cNvSpPr>
            <a:spLocks noGrp="1"/>
          </p:cNvSpPr>
          <p:nvPr>
            <p:ph type="body" idx="1"/>
          </p:nvPr>
        </p:nvSpPr>
        <p:spPr>
          <a:xfrm>
            <a:off x="603763" y="1112700"/>
            <a:ext cx="3852000" cy="3378000"/>
          </a:xfrm>
        </p:spPr>
        <p:txBody>
          <a:bodyPr/>
          <a:lstStyle/>
          <a:p>
            <a:pPr marL="114300" indent="0">
              <a:lnSpc>
                <a:spcPct val="200000"/>
              </a:lnSpc>
              <a:buSzPct val="100000"/>
              <a:buNone/>
            </a:pPr>
            <a:r>
              <a:rPr lang="en-US" sz="1200" b="1"/>
              <a:t>Image Quality</a:t>
            </a:r>
            <a:endParaRPr lang="en-US"/>
          </a:p>
          <a:p>
            <a:pPr>
              <a:lnSpc>
                <a:spcPct val="200000"/>
              </a:lnSpc>
              <a:buSzPct val="100000"/>
              <a:buFont typeface="Courier New" panose="02070309020205020404" pitchFamily="49" charset="0"/>
              <a:buChar char="o"/>
            </a:pPr>
            <a:r>
              <a:rPr lang="en-US" sz="1200" b="1">
                <a:solidFill>
                  <a:schemeClr val="bg1">
                    <a:lumMod val="20000"/>
                    <a:lumOff val="80000"/>
                  </a:schemeClr>
                </a:solidFill>
              </a:rPr>
              <a:t>Poor Image Resolution</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Low </a:t>
            </a:r>
            <a:r>
              <a:rPr lang="en-US" sz="1200" b="1" err="1">
                <a:solidFill>
                  <a:schemeClr val="bg1">
                    <a:lumMod val="20000"/>
                    <a:lumOff val="80000"/>
                  </a:schemeClr>
                </a:solidFill>
              </a:rPr>
              <a:t>Colour</a:t>
            </a:r>
            <a:r>
              <a:rPr lang="en-US" sz="1200" b="1">
                <a:solidFill>
                  <a:schemeClr val="bg1">
                    <a:lumMod val="20000"/>
                    <a:lumOff val="80000"/>
                  </a:schemeClr>
                </a:solidFill>
              </a:rPr>
              <a:t> Contrast</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Mostly Muted </a:t>
            </a:r>
            <a:r>
              <a:rPr lang="en-US" sz="1200" b="1" err="1">
                <a:solidFill>
                  <a:schemeClr val="bg1">
                    <a:lumMod val="20000"/>
                    <a:lumOff val="80000"/>
                  </a:schemeClr>
                </a:solidFill>
              </a:rPr>
              <a:t>Colours</a:t>
            </a:r>
            <a:endParaRPr lang="en-US" sz="1200" b="1">
              <a:solidFill>
                <a:schemeClr val="bg1">
                  <a:lumMod val="20000"/>
                  <a:lumOff val="80000"/>
                </a:schemeClr>
              </a:solidFill>
            </a:endParaRPr>
          </a:p>
          <a:p>
            <a:pPr marL="114300" indent="0">
              <a:lnSpc>
                <a:spcPct val="200000"/>
              </a:lnSpc>
              <a:buSzPct val="100000"/>
              <a:buNone/>
            </a:pPr>
            <a:endParaRPr lang="en-US" sz="1200" b="1">
              <a:solidFill>
                <a:schemeClr val="bg1">
                  <a:lumMod val="20000"/>
                  <a:lumOff val="80000"/>
                </a:schemeClr>
              </a:solidFill>
            </a:endParaRPr>
          </a:p>
          <a:p>
            <a:pPr marL="114300" indent="0">
              <a:lnSpc>
                <a:spcPct val="200000"/>
              </a:lnSpc>
              <a:buSzPct val="100000"/>
              <a:buNone/>
            </a:pPr>
            <a:r>
              <a:rPr lang="en-US" sz="1200" b="1"/>
              <a:t>Images were already augmented</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Augmented with rotation</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Increased samples from 100 to 500</a:t>
            </a:r>
          </a:p>
          <a:p>
            <a:pPr>
              <a:lnSpc>
                <a:spcPct val="200000"/>
              </a:lnSpc>
            </a:pPr>
            <a:endParaRPr lang="en-US" sz="1400"/>
          </a:p>
        </p:txBody>
      </p:sp>
    </p:spTree>
    <p:extLst>
      <p:ext uri="{BB962C8B-B14F-4D97-AF65-F5344CB8AC3E}">
        <p14:creationId xmlns:p14="http://schemas.microsoft.com/office/powerpoint/2010/main" val="2641114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r>
              <a:rPr lang="en-US"/>
              <a:t>CLASS DISTRIBUTION</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596014" y="1112700"/>
            <a:ext cx="3852000" cy="3378000"/>
          </a:xfrm>
        </p:spPr>
        <p:txBody>
          <a:bodyPr/>
          <a:lstStyle/>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solidFill>
              </a:rPr>
              <a:t>Imbalanced</a:t>
            </a:r>
            <a:r>
              <a:rPr lang="en-US" sz="1200" b="1">
                <a:solidFill>
                  <a:schemeClr val="bg1">
                    <a:lumMod val="20000"/>
                    <a:lumOff val="80000"/>
                  </a:schemeClr>
                </a:solidFill>
              </a:rPr>
              <a:t> distribution</a:t>
            </a:r>
            <a:endParaRPr lang="en-US" b="1"/>
          </a:p>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More images of locations with urban infrastructure than natural landscape</a:t>
            </a:r>
          </a:p>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solidFill>
              </a:rPr>
              <a:t>Potential issue: </a:t>
            </a:r>
            <a:r>
              <a:rPr lang="en-US" sz="1200" b="1">
                <a:solidFill>
                  <a:schemeClr val="bg1">
                    <a:lumMod val="20000"/>
                    <a:lumOff val="80000"/>
                  </a:schemeClr>
                </a:solidFill>
              </a:rPr>
              <a:t>Model bias</a:t>
            </a:r>
          </a:p>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solidFill>
              </a:rPr>
              <a:t>Preventive measure: </a:t>
            </a:r>
          </a:p>
          <a:p>
            <a:pPr lvl="1">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Data Augmentation</a:t>
            </a:r>
          </a:p>
          <a:p>
            <a:pPr lvl="1">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Class weights</a:t>
            </a:r>
          </a:p>
          <a:p>
            <a:pPr>
              <a:lnSpc>
                <a:spcPct val="200000"/>
              </a:lnSpc>
              <a:buClr>
                <a:schemeClr val="bg1">
                  <a:lumMod val="20000"/>
                  <a:lumOff val="80000"/>
                </a:schemeClr>
              </a:buClr>
              <a:buFont typeface="Arial" panose="020B0604020202020204" pitchFamily="34" charset="0"/>
              <a:buChar char="•"/>
            </a:pPr>
            <a:endParaRPr lang="en-US" sz="1400" b="1"/>
          </a:p>
        </p:txBody>
      </p:sp>
      <p:pic>
        <p:nvPicPr>
          <p:cNvPr id="4" name="Picture 3" descr="A graph of classes in a train set&#10;&#10;Description automatically generated">
            <a:extLst>
              <a:ext uri="{FF2B5EF4-FFF2-40B4-BE49-F238E27FC236}">
                <a16:creationId xmlns:a16="http://schemas.microsoft.com/office/drawing/2014/main" id="{4A0B3994-7469-F893-0527-908AF563DAD4}"/>
              </a:ext>
            </a:extLst>
          </p:cNvPr>
          <p:cNvPicPr>
            <a:picLocks noChangeAspect="1"/>
          </p:cNvPicPr>
          <p:nvPr/>
        </p:nvPicPr>
        <p:blipFill>
          <a:blip r:embed="rId2"/>
          <a:stretch>
            <a:fillRect/>
          </a:stretch>
        </p:blipFill>
        <p:spPr>
          <a:xfrm>
            <a:off x="4957972" y="405036"/>
            <a:ext cx="3659086" cy="2166714"/>
          </a:xfrm>
          <a:prstGeom prst="rect">
            <a:avLst/>
          </a:prstGeom>
          <a:noFill/>
          <a:ln w="28575">
            <a:solidFill>
              <a:schemeClr val="tx1">
                <a:lumMod val="50000"/>
                <a:lumOff val="50000"/>
              </a:schemeClr>
            </a:solidFill>
          </a:ln>
        </p:spPr>
      </p:pic>
      <p:pic>
        <p:nvPicPr>
          <p:cNvPr id="1026" name="Picture 2">
            <a:extLst>
              <a:ext uri="{FF2B5EF4-FFF2-40B4-BE49-F238E27FC236}">
                <a16:creationId xmlns:a16="http://schemas.microsoft.com/office/drawing/2014/main" id="{03E1A149-D6D2-C956-67DE-3D69202B2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972" y="2706714"/>
            <a:ext cx="3659086" cy="2175310"/>
          </a:xfrm>
          <a:prstGeom prst="rect">
            <a:avLst/>
          </a:prstGeom>
          <a:noFill/>
          <a:ln w="285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92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r>
              <a:rPr lang="en-US"/>
              <a:t>Pixel Distribution</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619261" y="1112700"/>
            <a:ext cx="3852000" cy="3378000"/>
          </a:xfrm>
        </p:spPr>
        <p:txBody>
          <a:bodyPr/>
          <a:lstStyle/>
          <a:p>
            <a:pPr marL="114300" indent="0">
              <a:lnSpc>
                <a:spcPct val="200000"/>
              </a:lnSpc>
              <a:buSzPct val="100000"/>
              <a:buNone/>
            </a:pPr>
            <a:r>
              <a:rPr lang="en-US" sz="1200" b="1"/>
              <a:t>Grayscale Histograms</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Brightness: Mostly light in </a:t>
            </a:r>
            <a:r>
              <a:rPr lang="en-US" sz="1200" b="1" err="1">
                <a:solidFill>
                  <a:schemeClr val="bg1">
                    <a:lumMod val="20000"/>
                    <a:lumOff val="80000"/>
                  </a:schemeClr>
                </a:solidFill>
              </a:rPr>
              <a:t>colour</a:t>
            </a:r>
            <a:endParaRPr lang="en-US" sz="1200" b="1">
              <a:solidFill>
                <a:schemeClr val="bg1">
                  <a:lumMod val="20000"/>
                  <a:lumOff val="80000"/>
                </a:schemeClr>
              </a:solidFill>
            </a:endParaRP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Contrast: Mostly low contrast</a:t>
            </a:r>
          </a:p>
          <a:p>
            <a:pPr marL="114300" indent="0">
              <a:lnSpc>
                <a:spcPct val="200000"/>
              </a:lnSpc>
              <a:buSzPct val="100000"/>
              <a:buNone/>
            </a:pPr>
            <a:endParaRPr lang="en-US" sz="1200" b="1">
              <a:solidFill>
                <a:schemeClr val="bg1">
                  <a:lumMod val="20000"/>
                  <a:lumOff val="80000"/>
                </a:schemeClr>
              </a:solidFill>
            </a:endParaRPr>
          </a:p>
          <a:p>
            <a:pPr marL="114300" indent="0">
              <a:lnSpc>
                <a:spcPct val="200000"/>
              </a:lnSpc>
              <a:buSzPct val="100000"/>
              <a:buNone/>
            </a:pPr>
            <a:r>
              <a:rPr lang="en-US" sz="1200" b="1"/>
              <a:t>RGB Histograms</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Left skewed and overlaps among peaks: varied </a:t>
            </a:r>
            <a:r>
              <a:rPr lang="en-US" sz="1200" b="1" err="1">
                <a:solidFill>
                  <a:schemeClr val="bg1">
                    <a:lumMod val="20000"/>
                    <a:lumOff val="80000"/>
                  </a:schemeClr>
                </a:solidFill>
              </a:rPr>
              <a:t>colour</a:t>
            </a:r>
            <a:r>
              <a:rPr lang="en-US" sz="1200" b="1">
                <a:solidFill>
                  <a:schemeClr val="bg1">
                    <a:lumMod val="20000"/>
                    <a:lumOff val="80000"/>
                  </a:schemeClr>
                </a:solidFill>
              </a:rPr>
              <a:t> palette</a:t>
            </a:r>
          </a:p>
          <a:p>
            <a:pPr>
              <a:lnSpc>
                <a:spcPct val="200000"/>
              </a:lnSpc>
              <a:buSzPct val="100000"/>
              <a:buFont typeface="Courier New" panose="02070309020205020404" pitchFamily="49" charset="0"/>
              <a:buChar char="o"/>
            </a:pPr>
            <a:r>
              <a:rPr lang="en-US" sz="1200" b="1">
                <a:solidFill>
                  <a:schemeClr val="bg1">
                    <a:lumMod val="20000"/>
                    <a:lumOff val="80000"/>
                  </a:schemeClr>
                </a:solidFill>
              </a:rPr>
              <a:t>Dominant Peaks: oversaturated images</a:t>
            </a:r>
          </a:p>
          <a:p>
            <a:pPr>
              <a:lnSpc>
                <a:spcPct val="200000"/>
              </a:lnSpc>
            </a:pPr>
            <a:endParaRPr lang="en-US" sz="1200" b="1"/>
          </a:p>
        </p:txBody>
      </p:sp>
      <p:pic>
        <p:nvPicPr>
          <p:cNvPr id="2050" name="Picture 2">
            <a:extLst>
              <a:ext uri="{FF2B5EF4-FFF2-40B4-BE49-F238E27FC236}">
                <a16:creationId xmlns:a16="http://schemas.microsoft.com/office/drawing/2014/main" id="{0D965035-C7E6-F608-432F-47B0FD2FD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506" y="1960535"/>
            <a:ext cx="4599586" cy="1859798"/>
          </a:xfrm>
          <a:prstGeom prst="rect">
            <a:avLst/>
          </a:prstGeom>
          <a:noFill/>
          <a:ln w="285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03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a:xfrm>
            <a:off x="720000" y="434049"/>
            <a:ext cx="7704000" cy="1072266"/>
          </a:xfrm>
        </p:spPr>
        <p:txBody>
          <a:bodyPr/>
          <a:lstStyle/>
          <a:p>
            <a:r>
              <a:rPr lang="en-US"/>
              <a:t>PROJECTION EMBEDDING</a:t>
            </a:r>
            <a:br>
              <a:rPr lang="en-US"/>
            </a:br>
            <a:r>
              <a:rPr lang="en-US" sz="2000"/>
              <a:t>x &amp; y axes</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607545" y="1284543"/>
            <a:ext cx="3852000" cy="2770433"/>
          </a:xfrm>
        </p:spPr>
        <p:txBody>
          <a:bodyPr/>
          <a:lstStyle/>
          <a:p>
            <a:pPr marL="114300" indent="0">
              <a:lnSpc>
                <a:spcPct val="200000"/>
              </a:lnSpc>
              <a:buNone/>
            </a:pPr>
            <a:r>
              <a:rPr lang="en-US" sz="1200" b="1">
                <a:solidFill>
                  <a:srgbClr val="F1C232"/>
                </a:solidFill>
              </a:rPr>
              <a:t>Clear Clusters</a:t>
            </a:r>
            <a:endParaRPr lang="en-US" sz="1200" b="1"/>
          </a:p>
          <a:p>
            <a:pPr marL="285750" indent="-171450">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Beach (Yellow) forms a clear cluster</a:t>
            </a:r>
          </a:p>
          <a:p>
            <a:pPr marL="114300" indent="0">
              <a:lnSpc>
                <a:spcPct val="200000"/>
              </a:lnSpc>
              <a:buNone/>
            </a:pPr>
            <a:endParaRPr lang="en-US" sz="1200">
              <a:solidFill>
                <a:schemeClr val="bg1">
                  <a:lumMod val="20000"/>
                  <a:lumOff val="80000"/>
                </a:schemeClr>
              </a:solidFill>
              <a:latin typeface="Source Code Pro"/>
              <a:ea typeface="Source Code Pro"/>
            </a:endParaRPr>
          </a:p>
          <a:p>
            <a:pPr marL="114300" indent="0">
              <a:lnSpc>
                <a:spcPct val="200000"/>
              </a:lnSpc>
              <a:buNone/>
            </a:pPr>
            <a:r>
              <a:rPr lang="en-US" sz="1200" b="1">
                <a:solidFill>
                  <a:srgbClr val="F1C232"/>
                </a:solidFill>
              </a:rPr>
              <a:t>Potential Misclassification</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Beach (Yellow) &amp; Recreational (Pink) are closer to each other (on the left)</a:t>
            </a:r>
          </a:p>
        </p:txBody>
      </p:sp>
      <p:pic>
        <p:nvPicPr>
          <p:cNvPr id="4" name="Picture 3">
            <a:extLst>
              <a:ext uri="{FF2B5EF4-FFF2-40B4-BE49-F238E27FC236}">
                <a16:creationId xmlns:a16="http://schemas.microsoft.com/office/drawing/2014/main" id="{F254A31B-E384-726E-4A10-08919ADA45DE}"/>
              </a:ext>
            </a:extLst>
          </p:cNvPr>
          <p:cNvPicPr>
            <a:picLocks noChangeAspect="1"/>
          </p:cNvPicPr>
          <p:nvPr/>
        </p:nvPicPr>
        <p:blipFill rotWithShape="1">
          <a:blip r:embed="rId2"/>
          <a:srcRect l="36905"/>
          <a:stretch/>
        </p:blipFill>
        <p:spPr>
          <a:xfrm>
            <a:off x="5053147" y="1705872"/>
            <a:ext cx="3370853" cy="3003579"/>
          </a:xfrm>
          <a:prstGeom prst="rect">
            <a:avLst/>
          </a:prstGeom>
        </p:spPr>
      </p:pic>
      <p:pic>
        <p:nvPicPr>
          <p:cNvPr id="5" name="Picture 4">
            <a:extLst>
              <a:ext uri="{FF2B5EF4-FFF2-40B4-BE49-F238E27FC236}">
                <a16:creationId xmlns:a16="http://schemas.microsoft.com/office/drawing/2014/main" id="{AEC61D13-2EDD-28BF-C1BF-8A8951662DAB}"/>
              </a:ext>
            </a:extLst>
          </p:cNvPr>
          <p:cNvPicPr>
            <a:picLocks noChangeAspect="1"/>
          </p:cNvPicPr>
          <p:nvPr/>
        </p:nvPicPr>
        <p:blipFill>
          <a:blip r:embed="rId3"/>
          <a:stretch>
            <a:fillRect/>
          </a:stretch>
        </p:blipFill>
        <p:spPr>
          <a:xfrm>
            <a:off x="5645016" y="582783"/>
            <a:ext cx="850360" cy="1029483"/>
          </a:xfrm>
          <a:prstGeom prst="rect">
            <a:avLst/>
          </a:prstGeom>
        </p:spPr>
      </p:pic>
      <p:pic>
        <p:nvPicPr>
          <p:cNvPr id="6" name="Picture 5">
            <a:extLst>
              <a:ext uri="{FF2B5EF4-FFF2-40B4-BE49-F238E27FC236}">
                <a16:creationId xmlns:a16="http://schemas.microsoft.com/office/drawing/2014/main" id="{CDF0F5B1-3A74-C17A-7561-4316F70896FF}"/>
              </a:ext>
            </a:extLst>
          </p:cNvPr>
          <p:cNvPicPr>
            <a:picLocks noChangeAspect="1"/>
          </p:cNvPicPr>
          <p:nvPr/>
        </p:nvPicPr>
        <p:blipFill rotWithShape="1">
          <a:blip r:embed="rId2"/>
          <a:srcRect t="16731" r="75077" b="42014"/>
          <a:stretch/>
        </p:blipFill>
        <p:spPr>
          <a:xfrm>
            <a:off x="6674652" y="582784"/>
            <a:ext cx="1106216" cy="1029483"/>
          </a:xfrm>
          <a:prstGeom prst="rect">
            <a:avLst/>
          </a:prstGeom>
        </p:spPr>
      </p:pic>
      <p:cxnSp>
        <p:nvCxnSpPr>
          <p:cNvPr id="9" name="Straight Arrow Connector 8">
            <a:extLst>
              <a:ext uri="{FF2B5EF4-FFF2-40B4-BE49-F238E27FC236}">
                <a16:creationId xmlns:a16="http://schemas.microsoft.com/office/drawing/2014/main" id="{208CE1FF-A814-F7E6-967D-2BECE5C1D3EC}"/>
              </a:ext>
            </a:extLst>
          </p:cNvPr>
          <p:cNvCxnSpPr/>
          <p:nvPr/>
        </p:nvCxnSpPr>
        <p:spPr>
          <a:xfrm flipV="1">
            <a:off x="6728954" y="2184620"/>
            <a:ext cx="10783" cy="11430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6185C7-6B90-F7E7-86D0-0F63F2B6C6BA}"/>
              </a:ext>
            </a:extLst>
          </p:cNvPr>
          <p:cNvCxnSpPr>
            <a:cxnSpLocks/>
          </p:cNvCxnSpPr>
          <p:nvPr/>
        </p:nvCxnSpPr>
        <p:spPr>
          <a:xfrm flipV="1">
            <a:off x="6739737" y="3327619"/>
            <a:ext cx="1358660"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39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596013" y="1345001"/>
            <a:ext cx="4338594" cy="3378000"/>
          </a:xfrm>
        </p:spPr>
        <p:txBody>
          <a:bodyPr/>
          <a:lstStyle/>
          <a:p>
            <a:pPr marL="114300" indent="0">
              <a:lnSpc>
                <a:spcPct val="150000"/>
              </a:lnSpc>
              <a:buNone/>
            </a:pPr>
            <a:r>
              <a:rPr lang="en-SG" sz="1200" b="1"/>
              <a:t>Clear Clusters</a:t>
            </a:r>
            <a:endParaRPr lang="en-US" sz="1200" b="1"/>
          </a:p>
          <a:p>
            <a:pPr marL="285750" indent="-171450">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Runway (orange) on the right</a:t>
            </a:r>
          </a:p>
          <a:p>
            <a:pPr marL="285750" indent="-171450">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Harbor (purple) on top</a:t>
            </a:r>
            <a:endParaRPr lang="en-SG" sz="1200" b="1">
              <a:solidFill>
                <a:schemeClr val="bg1">
                  <a:lumMod val="20000"/>
                  <a:lumOff val="80000"/>
                </a:schemeClr>
              </a:solidFill>
            </a:endParaRPr>
          </a:p>
          <a:p>
            <a:pPr>
              <a:lnSpc>
                <a:spcPct val="150000"/>
              </a:lnSpc>
              <a:buFont typeface="Courier New" panose="02070309020205020404" pitchFamily="49" charset="0"/>
              <a:buChar char="o"/>
            </a:pPr>
            <a:endParaRPr lang="en-SG" sz="1200" b="1"/>
          </a:p>
          <a:p>
            <a:pPr marL="114300" indent="0">
              <a:lnSpc>
                <a:spcPct val="150000"/>
              </a:lnSpc>
              <a:buNone/>
            </a:pPr>
            <a:r>
              <a:rPr lang="en-SG" sz="1200" b="1"/>
              <a:t>Potential Misclassification</a:t>
            </a:r>
            <a:endParaRPr lang="en-US" sz="1200">
              <a:solidFill>
                <a:schemeClr val="bg1">
                  <a:lumMod val="20000"/>
                  <a:lumOff val="80000"/>
                </a:schemeClr>
              </a:solidFill>
            </a:endParaRPr>
          </a:p>
          <a:p>
            <a:pPr marL="285750" indent="-171450">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River (brown) &amp; Forest (red) are close to each other (left)</a:t>
            </a:r>
          </a:p>
          <a:p>
            <a:pPr marL="114300" indent="0">
              <a:lnSpc>
                <a:spcPct val="150000"/>
              </a:lnSpc>
              <a:buNone/>
            </a:pPr>
            <a:endParaRPr lang="en-SG" sz="1200" b="1"/>
          </a:p>
          <a:p>
            <a:pPr marL="114300" indent="0">
              <a:lnSpc>
                <a:spcPct val="150000"/>
              </a:lnSpc>
              <a:buNone/>
            </a:pPr>
            <a:r>
              <a:rPr lang="en-SG" sz="1200" b="1"/>
              <a:t>Potential Low Accuracy</a:t>
            </a:r>
            <a:endParaRPr lang="en-SG" sz="1200">
              <a:solidFill>
                <a:schemeClr val="bg1">
                  <a:lumMod val="20000"/>
                  <a:lumOff val="80000"/>
                </a:schemeClr>
              </a:solidFill>
            </a:endParaRPr>
          </a:p>
          <a:p>
            <a:pPr marL="285750" indent="-171450">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Roads, low density, high density, storage tanks scattered across the plot</a:t>
            </a:r>
          </a:p>
          <a:p>
            <a:pPr marL="114300" indent="0">
              <a:lnSpc>
                <a:spcPct val="150000"/>
              </a:lnSpc>
              <a:buNone/>
            </a:pPr>
            <a:endParaRPr lang="en-US" sz="1400"/>
          </a:p>
        </p:txBody>
      </p:sp>
      <p:pic>
        <p:nvPicPr>
          <p:cNvPr id="14" name="Picture 13">
            <a:extLst>
              <a:ext uri="{FF2B5EF4-FFF2-40B4-BE49-F238E27FC236}">
                <a16:creationId xmlns:a16="http://schemas.microsoft.com/office/drawing/2014/main" id="{A2257258-9DA9-B78D-7A5F-0E8EAB4B674C}"/>
              </a:ext>
            </a:extLst>
          </p:cNvPr>
          <p:cNvPicPr>
            <a:picLocks noChangeAspect="1"/>
          </p:cNvPicPr>
          <p:nvPr/>
        </p:nvPicPr>
        <p:blipFill rotWithShape="1">
          <a:blip r:embed="rId2"/>
          <a:srcRect l="2587"/>
          <a:stretch/>
        </p:blipFill>
        <p:spPr>
          <a:xfrm>
            <a:off x="5053147" y="1720446"/>
            <a:ext cx="3370854" cy="3003579"/>
          </a:xfrm>
          <a:prstGeom prst="rect">
            <a:avLst/>
          </a:prstGeom>
        </p:spPr>
      </p:pic>
      <p:cxnSp>
        <p:nvCxnSpPr>
          <p:cNvPr id="7" name="Straight Arrow Connector 6">
            <a:extLst>
              <a:ext uri="{FF2B5EF4-FFF2-40B4-BE49-F238E27FC236}">
                <a16:creationId xmlns:a16="http://schemas.microsoft.com/office/drawing/2014/main" id="{B640C0A7-F6D2-3695-44F8-E7A63E85618C}"/>
              </a:ext>
            </a:extLst>
          </p:cNvPr>
          <p:cNvCxnSpPr/>
          <p:nvPr/>
        </p:nvCxnSpPr>
        <p:spPr>
          <a:xfrm flipV="1">
            <a:off x="6739737" y="2001308"/>
            <a:ext cx="10783" cy="11430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0FB077-2532-EE7D-3BAF-664415AFADA9}"/>
              </a:ext>
            </a:extLst>
          </p:cNvPr>
          <p:cNvCxnSpPr>
            <a:cxnSpLocks/>
          </p:cNvCxnSpPr>
          <p:nvPr/>
        </p:nvCxnSpPr>
        <p:spPr>
          <a:xfrm flipV="1">
            <a:off x="6750520" y="3144307"/>
            <a:ext cx="1358660" cy="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9B1D0D6-10EC-5973-8384-6E70454BE4E6}"/>
              </a:ext>
            </a:extLst>
          </p:cNvPr>
          <p:cNvSpPr>
            <a:spLocks noGrp="1"/>
          </p:cNvSpPr>
          <p:nvPr>
            <p:ph type="title"/>
          </p:nvPr>
        </p:nvSpPr>
        <p:spPr>
          <a:xfrm>
            <a:off x="720000" y="434049"/>
            <a:ext cx="7704000" cy="1072266"/>
          </a:xfrm>
        </p:spPr>
        <p:txBody>
          <a:bodyPr/>
          <a:lstStyle/>
          <a:p>
            <a:r>
              <a:rPr lang="en-US"/>
              <a:t>PROJECTION EMBEDDING</a:t>
            </a:r>
            <a:br>
              <a:rPr lang="en-US"/>
            </a:br>
            <a:r>
              <a:rPr lang="en-US" sz="2000"/>
              <a:t>y &amp; z axes</a:t>
            </a:r>
          </a:p>
        </p:txBody>
      </p:sp>
      <p:pic>
        <p:nvPicPr>
          <p:cNvPr id="4" name="Picture 3">
            <a:extLst>
              <a:ext uri="{FF2B5EF4-FFF2-40B4-BE49-F238E27FC236}">
                <a16:creationId xmlns:a16="http://schemas.microsoft.com/office/drawing/2014/main" id="{5193CEA7-2F0F-3D2B-A928-B92989B822AC}"/>
              </a:ext>
            </a:extLst>
          </p:cNvPr>
          <p:cNvPicPr>
            <a:picLocks noChangeAspect="1"/>
          </p:cNvPicPr>
          <p:nvPr/>
        </p:nvPicPr>
        <p:blipFill>
          <a:blip r:embed="rId3"/>
          <a:stretch>
            <a:fillRect/>
          </a:stretch>
        </p:blipFill>
        <p:spPr>
          <a:xfrm>
            <a:off x="5645016" y="582783"/>
            <a:ext cx="850360" cy="102948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05B9FE3-D162-E48F-76AE-66B541ED2F21}"/>
              </a:ext>
            </a:extLst>
          </p:cNvPr>
          <p:cNvPicPr>
            <a:picLocks noChangeAspect="1"/>
          </p:cNvPicPr>
          <p:nvPr/>
        </p:nvPicPr>
        <p:blipFill rotWithShape="1">
          <a:blip r:embed="rId4"/>
          <a:srcRect t="16731" r="75077" b="42014"/>
          <a:stretch/>
        </p:blipFill>
        <p:spPr>
          <a:xfrm>
            <a:off x="6674652" y="582784"/>
            <a:ext cx="1106216" cy="1029483"/>
          </a:xfrm>
          <a:prstGeom prst="rect">
            <a:avLst/>
          </a:prstGeom>
        </p:spPr>
      </p:pic>
    </p:spTree>
    <p:extLst>
      <p:ext uri="{BB962C8B-B14F-4D97-AF65-F5344CB8AC3E}">
        <p14:creationId xmlns:p14="http://schemas.microsoft.com/office/powerpoint/2010/main" val="599571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7">
          <a:extLst>
            <a:ext uri="{FF2B5EF4-FFF2-40B4-BE49-F238E27FC236}">
              <a16:creationId xmlns:a16="http://schemas.microsoft.com/office/drawing/2014/main" id="{C0B98030-3798-CC7A-84F9-686E39B50CCA}"/>
            </a:ext>
          </a:extLst>
        </p:cNvPr>
        <p:cNvGrpSpPr/>
        <p:nvPr/>
      </p:nvGrpSpPr>
      <p:grpSpPr>
        <a:xfrm>
          <a:off x="0" y="0"/>
          <a:ext cx="0" cy="0"/>
          <a:chOff x="0" y="0"/>
          <a:chExt cx="0" cy="0"/>
        </a:xfrm>
      </p:grpSpPr>
      <p:pic>
        <p:nvPicPr>
          <p:cNvPr id="3288" name="Google Shape;3288;p105">
            <a:extLst>
              <a:ext uri="{FF2B5EF4-FFF2-40B4-BE49-F238E27FC236}">
                <a16:creationId xmlns:a16="http://schemas.microsoft.com/office/drawing/2014/main" id="{DA6C2745-8C54-CF53-D014-A289DE334001}"/>
              </a:ext>
            </a:extLst>
          </p:cNvPr>
          <p:cNvPicPr preferRelativeResize="0"/>
          <p:nvPr/>
        </p:nvPicPr>
        <p:blipFill rotWithShape="1">
          <a:blip r:embed="rId3">
            <a:alphaModFix/>
          </a:blip>
          <a:srcRect l="19317" r="11218"/>
          <a:stretch/>
        </p:blipFill>
        <p:spPr>
          <a:xfrm>
            <a:off x="1117850" y="656150"/>
            <a:ext cx="3353575" cy="3621001"/>
          </a:xfrm>
          <a:prstGeom prst="rect">
            <a:avLst/>
          </a:prstGeom>
          <a:noFill/>
          <a:ln>
            <a:noFill/>
          </a:ln>
        </p:spPr>
      </p:pic>
      <p:grpSp>
        <p:nvGrpSpPr>
          <p:cNvPr id="3289" name="Google Shape;3289;p105">
            <a:extLst>
              <a:ext uri="{FF2B5EF4-FFF2-40B4-BE49-F238E27FC236}">
                <a16:creationId xmlns:a16="http://schemas.microsoft.com/office/drawing/2014/main" id="{704C9708-26D7-DE8C-5ADB-7BFBC64235A5}"/>
              </a:ext>
            </a:extLst>
          </p:cNvPr>
          <p:cNvGrpSpPr/>
          <p:nvPr/>
        </p:nvGrpSpPr>
        <p:grpSpPr>
          <a:xfrm>
            <a:off x="4003768" y="760448"/>
            <a:ext cx="42239" cy="3156001"/>
            <a:chOff x="3669493" y="760448"/>
            <a:chExt cx="42239" cy="3156001"/>
          </a:xfrm>
        </p:grpSpPr>
        <p:sp>
          <p:nvSpPr>
            <p:cNvPr id="3290" name="Google Shape;3290;p105">
              <a:extLst>
                <a:ext uri="{FF2B5EF4-FFF2-40B4-BE49-F238E27FC236}">
                  <a16:creationId xmlns:a16="http://schemas.microsoft.com/office/drawing/2014/main" id="{14E9BAA9-6DA9-1419-0BB3-60545DE1A479}"/>
                </a:ext>
              </a:extLst>
            </p:cNvPr>
            <p:cNvSpPr/>
            <p:nvPr/>
          </p:nvSpPr>
          <p:spPr>
            <a:xfrm>
              <a:off x="3669493" y="760448"/>
              <a:ext cx="18391" cy="27569"/>
            </a:xfrm>
            <a:custGeom>
              <a:avLst/>
              <a:gdLst/>
              <a:ahLst/>
              <a:cxnLst/>
              <a:rect l="l" t="t" r="r" b="b"/>
              <a:pathLst>
                <a:path w="529" h="793" extrusionOk="0">
                  <a:moveTo>
                    <a:pt x="264" y="106"/>
                  </a:moveTo>
                  <a:cubicBezTo>
                    <a:pt x="317" y="106"/>
                    <a:pt x="370" y="158"/>
                    <a:pt x="370" y="158"/>
                  </a:cubicBezTo>
                  <a:cubicBezTo>
                    <a:pt x="423" y="211"/>
                    <a:pt x="423" y="264"/>
                    <a:pt x="423" y="317"/>
                  </a:cubicBezTo>
                  <a:cubicBezTo>
                    <a:pt x="423" y="370"/>
                    <a:pt x="423" y="370"/>
                    <a:pt x="423" y="423"/>
                  </a:cubicBezTo>
                  <a:cubicBezTo>
                    <a:pt x="423" y="423"/>
                    <a:pt x="423" y="475"/>
                    <a:pt x="423" y="528"/>
                  </a:cubicBezTo>
                  <a:cubicBezTo>
                    <a:pt x="423" y="581"/>
                    <a:pt x="423" y="634"/>
                    <a:pt x="370" y="634"/>
                  </a:cubicBezTo>
                  <a:cubicBezTo>
                    <a:pt x="370" y="687"/>
                    <a:pt x="317" y="687"/>
                    <a:pt x="264" y="687"/>
                  </a:cubicBezTo>
                  <a:cubicBezTo>
                    <a:pt x="211" y="687"/>
                    <a:pt x="158" y="687"/>
                    <a:pt x="106" y="634"/>
                  </a:cubicBezTo>
                  <a:cubicBezTo>
                    <a:pt x="106" y="634"/>
                    <a:pt x="106" y="581"/>
                    <a:pt x="106" y="528"/>
                  </a:cubicBezTo>
                  <a:cubicBezTo>
                    <a:pt x="106" y="475"/>
                    <a:pt x="106" y="423"/>
                    <a:pt x="106" y="423"/>
                  </a:cubicBezTo>
                  <a:cubicBezTo>
                    <a:pt x="106" y="370"/>
                    <a:pt x="106" y="370"/>
                    <a:pt x="106" y="317"/>
                  </a:cubicBezTo>
                  <a:cubicBezTo>
                    <a:pt x="106" y="264"/>
                    <a:pt x="106" y="211"/>
                    <a:pt x="106" y="158"/>
                  </a:cubicBezTo>
                  <a:cubicBezTo>
                    <a:pt x="158" y="158"/>
                    <a:pt x="211" y="106"/>
                    <a:pt x="264" y="106"/>
                  </a:cubicBezTo>
                  <a:close/>
                  <a:moveTo>
                    <a:pt x="264" y="0"/>
                  </a:moveTo>
                  <a:cubicBezTo>
                    <a:pt x="211" y="0"/>
                    <a:pt x="158" y="53"/>
                    <a:pt x="158" y="53"/>
                  </a:cubicBezTo>
                  <a:cubicBezTo>
                    <a:pt x="106" y="53"/>
                    <a:pt x="53" y="106"/>
                    <a:pt x="53" y="106"/>
                  </a:cubicBezTo>
                  <a:cubicBezTo>
                    <a:pt x="53" y="158"/>
                    <a:pt x="0" y="158"/>
                    <a:pt x="0" y="211"/>
                  </a:cubicBezTo>
                  <a:cubicBezTo>
                    <a:pt x="0" y="264"/>
                    <a:pt x="0" y="264"/>
                    <a:pt x="0" y="317"/>
                  </a:cubicBezTo>
                  <a:cubicBezTo>
                    <a:pt x="0" y="370"/>
                    <a:pt x="0" y="370"/>
                    <a:pt x="0" y="423"/>
                  </a:cubicBezTo>
                  <a:cubicBezTo>
                    <a:pt x="0" y="423"/>
                    <a:pt x="0" y="475"/>
                    <a:pt x="0" y="528"/>
                  </a:cubicBezTo>
                  <a:cubicBezTo>
                    <a:pt x="0" y="528"/>
                    <a:pt x="0" y="581"/>
                    <a:pt x="0" y="634"/>
                  </a:cubicBezTo>
                  <a:cubicBezTo>
                    <a:pt x="0" y="687"/>
                    <a:pt x="53" y="687"/>
                    <a:pt x="53" y="739"/>
                  </a:cubicBezTo>
                  <a:cubicBezTo>
                    <a:pt x="53" y="739"/>
                    <a:pt x="106" y="792"/>
                    <a:pt x="158" y="792"/>
                  </a:cubicBezTo>
                  <a:lnTo>
                    <a:pt x="370" y="792"/>
                  </a:lnTo>
                  <a:cubicBezTo>
                    <a:pt x="423" y="792"/>
                    <a:pt x="423" y="739"/>
                    <a:pt x="475" y="739"/>
                  </a:cubicBezTo>
                  <a:cubicBezTo>
                    <a:pt x="475" y="687"/>
                    <a:pt x="528" y="687"/>
                    <a:pt x="528" y="634"/>
                  </a:cubicBezTo>
                  <a:cubicBezTo>
                    <a:pt x="528" y="581"/>
                    <a:pt x="528" y="528"/>
                    <a:pt x="528" y="528"/>
                  </a:cubicBezTo>
                  <a:cubicBezTo>
                    <a:pt x="528" y="475"/>
                    <a:pt x="528" y="423"/>
                    <a:pt x="528" y="423"/>
                  </a:cubicBezTo>
                  <a:cubicBezTo>
                    <a:pt x="528" y="370"/>
                    <a:pt x="528" y="370"/>
                    <a:pt x="528" y="317"/>
                  </a:cubicBezTo>
                  <a:cubicBezTo>
                    <a:pt x="528" y="264"/>
                    <a:pt x="528" y="264"/>
                    <a:pt x="528" y="211"/>
                  </a:cubicBezTo>
                  <a:cubicBezTo>
                    <a:pt x="528" y="158"/>
                    <a:pt x="475" y="158"/>
                    <a:pt x="475" y="106"/>
                  </a:cubicBezTo>
                  <a:cubicBezTo>
                    <a:pt x="423" y="106"/>
                    <a:pt x="423" y="53"/>
                    <a:pt x="370" y="53"/>
                  </a:cubicBezTo>
                  <a:cubicBezTo>
                    <a:pt x="370" y="53"/>
                    <a:pt x="31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05">
              <a:extLst>
                <a:ext uri="{FF2B5EF4-FFF2-40B4-BE49-F238E27FC236}">
                  <a16:creationId xmlns:a16="http://schemas.microsoft.com/office/drawing/2014/main" id="{0A1D6306-A3B8-E7A2-0E30-9BFCB43B0733}"/>
                </a:ext>
              </a:extLst>
            </p:cNvPr>
            <p:cNvSpPr/>
            <p:nvPr/>
          </p:nvSpPr>
          <p:spPr>
            <a:xfrm>
              <a:off x="3691499" y="762256"/>
              <a:ext cx="12898" cy="25761"/>
            </a:xfrm>
            <a:custGeom>
              <a:avLst/>
              <a:gdLst/>
              <a:ahLst/>
              <a:cxnLst/>
              <a:rect l="l" t="t" r="r" b="b"/>
              <a:pathLst>
                <a:path w="371" h="741" extrusionOk="0">
                  <a:moveTo>
                    <a:pt x="265" y="1"/>
                  </a:moveTo>
                  <a:lnTo>
                    <a:pt x="1" y="159"/>
                  </a:lnTo>
                  <a:cubicBezTo>
                    <a:pt x="1" y="159"/>
                    <a:pt x="1" y="159"/>
                    <a:pt x="1" y="212"/>
                  </a:cubicBezTo>
                  <a:lnTo>
                    <a:pt x="54" y="265"/>
                  </a:lnTo>
                  <a:lnTo>
                    <a:pt x="265" y="106"/>
                  </a:lnTo>
                  <a:lnTo>
                    <a:pt x="265" y="740"/>
                  </a:lnTo>
                  <a:lnTo>
                    <a:pt x="370" y="740"/>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05">
              <a:extLst>
                <a:ext uri="{FF2B5EF4-FFF2-40B4-BE49-F238E27FC236}">
                  <a16:creationId xmlns:a16="http://schemas.microsoft.com/office/drawing/2014/main" id="{821D053F-961D-149C-BFF0-787FB84665E1}"/>
                </a:ext>
              </a:extLst>
            </p:cNvPr>
            <p:cNvSpPr/>
            <p:nvPr/>
          </p:nvSpPr>
          <p:spPr>
            <a:xfrm>
              <a:off x="3669493" y="1166190"/>
              <a:ext cx="12863" cy="3685"/>
            </a:xfrm>
            <a:custGeom>
              <a:avLst/>
              <a:gdLst/>
              <a:ahLst/>
              <a:cxnLst/>
              <a:rect l="l" t="t" r="r" b="b"/>
              <a:pathLst>
                <a:path w="370" h="106" extrusionOk="0">
                  <a:moveTo>
                    <a:pt x="0" y="0"/>
                  </a:moveTo>
                  <a:lnTo>
                    <a:pt x="0" y="53"/>
                  </a:lnTo>
                  <a:cubicBezTo>
                    <a:pt x="0" y="53"/>
                    <a:pt x="0" y="53"/>
                    <a:pt x="0" y="106"/>
                  </a:cubicBezTo>
                  <a:lnTo>
                    <a:pt x="370" y="106"/>
                  </a:lnTo>
                  <a:cubicBezTo>
                    <a:pt x="370" y="53"/>
                    <a:pt x="370" y="53"/>
                    <a:pt x="370" y="53"/>
                  </a:cubicBez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05">
              <a:extLst>
                <a:ext uri="{FF2B5EF4-FFF2-40B4-BE49-F238E27FC236}">
                  <a16:creationId xmlns:a16="http://schemas.microsoft.com/office/drawing/2014/main" id="{B3724C45-1BC0-C33D-BC47-89A84D269006}"/>
                </a:ext>
              </a:extLst>
            </p:cNvPr>
            <p:cNvSpPr/>
            <p:nvPr/>
          </p:nvSpPr>
          <p:spPr>
            <a:xfrm>
              <a:off x="3669493" y="1542556"/>
              <a:ext cx="18391" cy="27569"/>
            </a:xfrm>
            <a:custGeom>
              <a:avLst/>
              <a:gdLst/>
              <a:ahLst/>
              <a:cxnLst/>
              <a:rect l="l" t="t" r="r" b="b"/>
              <a:pathLst>
                <a:path w="529" h="793" extrusionOk="0">
                  <a:moveTo>
                    <a:pt x="264" y="106"/>
                  </a:moveTo>
                  <a:cubicBezTo>
                    <a:pt x="317" y="106"/>
                    <a:pt x="370" y="106"/>
                    <a:pt x="370" y="159"/>
                  </a:cubicBezTo>
                  <a:cubicBezTo>
                    <a:pt x="423" y="211"/>
                    <a:pt x="423" y="264"/>
                    <a:pt x="423" y="317"/>
                  </a:cubicBezTo>
                  <a:cubicBezTo>
                    <a:pt x="423" y="370"/>
                    <a:pt x="423" y="370"/>
                    <a:pt x="423" y="423"/>
                  </a:cubicBezTo>
                  <a:cubicBezTo>
                    <a:pt x="423" y="423"/>
                    <a:pt x="423" y="475"/>
                    <a:pt x="423" y="475"/>
                  </a:cubicBezTo>
                  <a:cubicBezTo>
                    <a:pt x="423" y="581"/>
                    <a:pt x="423" y="634"/>
                    <a:pt x="370" y="634"/>
                  </a:cubicBezTo>
                  <a:cubicBezTo>
                    <a:pt x="370" y="687"/>
                    <a:pt x="317" y="687"/>
                    <a:pt x="264" y="687"/>
                  </a:cubicBezTo>
                  <a:cubicBezTo>
                    <a:pt x="211" y="687"/>
                    <a:pt x="158" y="687"/>
                    <a:pt x="106" y="634"/>
                  </a:cubicBezTo>
                  <a:cubicBezTo>
                    <a:pt x="106" y="634"/>
                    <a:pt x="106" y="581"/>
                    <a:pt x="106" y="475"/>
                  </a:cubicBezTo>
                  <a:cubicBezTo>
                    <a:pt x="106" y="475"/>
                    <a:pt x="106" y="423"/>
                    <a:pt x="106" y="423"/>
                  </a:cubicBezTo>
                  <a:cubicBezTo>
                    <a:pt x="106" y="370"/>
                    <a:pt x="106" y="370"/>
                    <a:pt x="106" y="317"/>
                  </a:cubicBezTo>
                  <a:cubicBezTo>
                    <a:pt x="106" y="264"/>
                    <a:pt x="106" y="211"/>
                    <a:pt x="106" y="159"/>
                  </a:cubicBezTo>
                  <a:cubicBezTo>
                    <a:pt x="158" y="106"/>
                    <a:pt x="211" y="106"/>
                    <a:pt x="264" y="106"/>
                  </a:cubicBezTo>
                  <a:close/>
                  <a:moveTo>
                    <a:pt x="264" y="0"/>
                  </a:moveTo>
                  <a:cubicBezTo>
                    <a:pt x="211" y="0"/>
                    <a:pt x="158" y="0"/>
                    <a:pt x="158" y="53"/>
                  </a:cubicBezTo>
                  <a:cubicBezTo>
                    <a:pt x="106" y="53"/>
                    <a:pt x="53" y="53"/>
                    <a:pt x="53" y="106"/>
                  </a:cubicBezTo>
                  <a:cubicBezTo>
                    <a:pt x="53" y="106"/>
                    <a:pt x="0" y="159"/>
                    <a:pt x="0" y="211"/>
                  </a:cubicBezTo>
                  <a:cubicBezTo>
                    <a:pt x="0" y="211"/>
                    <a:pt x="0" y="264"/>
                    <a:pt x="0" y="317"/>
                  </a:cubicBezTo>
                  <a:cubicBezTo>
                    <a:pt x="0" y="370"/>
                    <a:pt x="0" y="370"/>
                    <a:pt x="0" y="423"/>
                  </a:cubicBezTo>
                  <a:cubicBezTo>
                    <a:pt x="0" y="423"/>
                    <a:pt x="0" y="475"/>
                    <a:pt x="0" y="475"/>
                  </a:cubicBezTo>
                  <a:cubicBezTo>
                    <a:pt x="0" y="528"/>
                    <a:pt x="0" y="581"/>
                    <a:pt x="0" y="634"/>
                  </a:cubicBezTo>
                  <a:cubicBezTo>
                    <a:pt x="0" y="634"/>
                    <a:pt x="53" y="687"/>
                    <a:pt x="53" y="687"/>
                  </a:cubicBezTo>
                  <a:cubicBezTo>
                    <a:pt x="53" y="739"/>
                    <a:pt x="106" y="739"/>
                    <a:pt x="158" y="792"/>
                  </a:cubicBezTo>
                  <a:lnTo>
                    <a:pt x="370" y="792"/>
                  </a:lnTo>
                  <a:cubicBezTo>
                    <a:pt x="423" y="739"/>
                    <a:pt x="423" y="739"/>
                    <a:pt x="475" y="687"/>
                  </a:cubicBezTo>
                  <a:cubicBezTo>
                    <a:pt x="475" y="687"/>
                    <a:pt x="528" y="634"/>
                    <a:pt x="528" y="634"/>
                  </a:cubicBezTo>
                  <a:cubicBezTo>
                    <a:pt x="528" y="581"/>
                    <a:pt x="528" y="528"/>
                    <a:pt x="528" y="475"/>
                  </a:cubicBezTo>
                  <a:cubicBezTo>
                    <a:pt x="528" y="475"/>
                    <a:pt x="528" y="423"/>
                    <a:pt x="528" y="423"/>
                  </a:cubicBezTo>
                  <a:cubicBezTo>
                    <a:pt x="528" y="370"/>
                    <a:pt x="528" y="370"/>
                    <a:pt x="528" y="317"/>
                  </a:cubicBezTo>
                  <a:cubicBezTo>
                    <a:pt x="528" y="264"/>
                    <a:pt x="528" y="211"/>
                    <a:pt x="528" y="211"/>
                  </a:cubicBezTo>
                  <a:cubicBezTo>
                    <a:pt x="528" y="159"/>
                    <a:pt x="475" y="106"/>
                    <a:pt x="475" y="106"/>
                  </a:cubicBezTo>
                  <a:cubicBezTo>
                    <a:pt x="423" y="53"/>
                    <a:pt x="423" y="53"/>
                    <a:pt x="370" y="53"/>
                  </a:cubicBezTo>
                  <a:cubicBezTo>
                    <a:pt x="370" y="0"/>
                    <a:pt x="31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05">
              <a:extLst>
                <a:ext uri="{FF2B5EF4-FFF2-40B4-BE49-F238E27FC236}">
                  <a16:creationId xmlns:a16="http://schemas.microsoft.com/office/drawing/2014/main" id="{31BD8EF9-1E6B-3D29-12ED-91DFAD24BCED}"/>
                </a:ext>
              </a:extLst>
            </p:cNvPr>
            <p:cNvSpPr/>
            <p:nvPr/>
          </p:nvSpPr>
          <p:spPr>
            <a:xfrm>
              <a:off x="3691499" y="1542556"/>
              <a:ext cx="18391" cy="27569"/>
            </a:xfrm>
            <a:custGeom>
              <a:avLst/>
              <a:gdLst/>
              <a:ahLst/>
              <a:cxnLst/>
              <a:rect l="l" t="t" r="r" b="b"/>
              <a:pathLst>
                <a:path w="529" h="793" extrusionOk="0">
                  <a:moveTo>
                    <a:pt x="318" y="0"/>
                  </a:moveTo>
                  <a:cubicBezTo>
                    <a:pt x="265" y="0"/>
                    <a:pt x="212" y="0"/>
                    <a:pt x="159" y="53"/>
                  </a:cubicBezTo>
                  <a:cubicBezTo>
                    <a:pt x="159" y="53"/>
                    <a:pt x="106" y="53"/>
                    <a:pt x="106" y="106"/>
                  </a:cubicBezTo>
                  <a:cubicBezTo>
                    <a:pt x="106" y="106"/>
                    <a:pt x="54" y="159"/>
                    <a:pt x="54" y="159"/>
                  </a:cubicBezTo>
                  <a:cubicBezTo>
                    <a:pt x="54" y="211"/>
                    <a:pt x="54" y="211"/>
                    <a:pt x="54" y="264"/>
                  </a:cubicBezTo>
                  <a:lnTo>
                    <a:pt x="159" y="264"/>
                  </a:lnTo>
                  <a:cubicBezTo>
                    <a:pt x="159" y="211"/>
                    <a:pt x="159" y="211"/>
                    <a:pt x="159" y="211"/>
                  </a:cubicBezTo>
                  <a:cubicBezTo>
                    <a:pt x="159" y="159"/>
                    <a:pt x="159" y="159"/>
                    <a:pt x="159" y="159"/>
                  </a:cubicBezTo>
                  <a:cubicBezTo>
                    <a:pt x="212" y="159"/>
                    <a:pt x="212" y="106"/>
                    <a:pt x="212" y="106"/>
                  </a:cubicBezTo>
                  <a:lnTo>
                    <a:pt x="318" y="106"/>
                  </a:lnTo>
                  <a:cubicBezTo>
                    <a:pt x="318" y="106"/>
                    <a:pt x="370" y="106"/>
                    <a:pt x="423" y="159"/>
                  </a:cubicBezTo>
                  <a:cubicBezTo>
                    <a:pt x="423" y="159"/>
                    <a:pt x="423" y="211"/>
                    <a:pt x="423" y="264"/>
                  </a:cubicBezTo>
                  <a:cubicBezTo>
                    <a:pt x="423" y="264"/>
                    <a:pt x="423" y="317"/>
                    <a:pt x="423" y="317"/>
                  </a:cubicBezTo>
                  <a:cubicBezTo>
                    <a:pt x="423" y="370"/>
                    <a:pt x="370" y="370"/>
                    <a:pt x="370" y="370"/>
                  </a:cubicBezTo>
                  <a:lnTo>
                    <a:pt x="54" y="687"/>
                  </a:lnTo>
                  <a:cubicBezTo>
                    <a:pt x="1" y="687"/>
                    <a:pt x="1" y="687"/>
                    <a:pt x="1" y="739"/>
                  </a:cubicBezTo>
                  <a:cubicBezTo>
                    <a:pt x="1" y="739"/>
                    <a:pt x="1" y="792"/>
                    <a:pt x="54" y="792"/>
                  </a:cubicBezTo>
                  <a:lnTo>
                    <a:pt x="529" y="792"/>
                  </a:lnTo>
                  <a:cubicBezTo>
                    <a:pt x="529" y="792"/>
                    <a:pt x="529" y="739"/>
                    <a:pt x="529" y="739"/>
                  </a:cubicBezTo>
                  <a:cubicBezTo>
                    <a:pt x="529" y="687"/>
                    <a:pt x="529" y="687"/>
                    <a:pt x="529" y="687"/>
                  </a:cubicBezTo>
                  <a:lnTo>
                    <a:pt x="212" y="687"/>
                  </a:lnTo>
                  <a:lnTo>
                    <a:pt x="423" y="475"/>
                  </a:lnTo>
                  <a:cubicBezTo>
                    <a:pt x="476" y="423"/>
                    <a:pt x="476" y="423"/>
                    <a:pt x="476" y="423"/>
                  </a:cubicBezTo>
                  <a:cubicBezTo>
                    <a:pt x="476" y="423"/>
                    <a:pt x="529" y="370"/>
                    <a:pt x="529" y="370"/>
                  </a:cubicBezTo>
                  <a:cubicBezTo>
                    <a:pt x="529" y="370"/>
                    <a:pt x="529" y="317"/>
                    <a:pt x="529" y="317"/>
                  </a:cubicBezTo>
                  <a:cubicBezTo>
                    <a:pt x="529" y="317"/>
                    <a:pt x="529" y="264"/>
                    <a:pt x="529" y="264"/>
                  </a:cubicBezTo>
                  <a:cubicBezTo>
                    <a:pt x="529" y="211"/>
                    <a:pt x="529" y="159"/>
                    <a:pt x="529" y="159"/>
                  </a:cubicBezTo>
                  <a:cubicBezTo>
                    <a:pt x="529" y="106"/>
                    <a:pt x="476" y="106"/>
                    <a:pt x="476" y="106"/>
                  </a:cubicBezTo>
                  <a:cubicBezTo>
                    <a:pt x="476" y="53"/>
                    <a:pt x="423" y="53"/>
                    <a:pt x="423" y="53"/>
                  </a:cubicBezTo>
                  <a:cubicBezTo>
                    <a:pt x="370" y="0"/>
                    <a:pt x="318" y="0"/>
                    <a:pt x="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05">
              <a:extLst>
                <a:ext uri="{FF2B5EF4-FFF2-40B4-BE49-F238E27FC236}">
                  <a16:creationId xmlns:a16="http://schemas.microsoft.com/office/drawing/2014/main" id="{27A59B55-AC62-C341-0D34-92379B9E6B54}"/>
                </a:ext>
              </a:extLst>
            </p:cNvPr>
            <p:cNvSpPr/>
            <p:nvPr/>
          </p:nvSpPr>
          <p:spPr>
            <a:xfrm>
              <a:off x="3669493" y="1933593"/>
              <a:ext cx="18391" cy="27569"/>
            </a:xfrm>
            <a:custGeom>
              <a:avLst/>
              <a:gdLst/>
              <a:ahLst/>
              <a:cxnLst/>
              <a:rect l="l" t="t" r="r" b="b"/>
              <a:pathLst>
                <a:path w="529" h="793" extrusionOk="0">
                  <a:moveTo>
                    <a:pt x="264" y="106"/>
                  </a:moveTo>
                  <a:cubicBezTo>
                    <a:pt x="317" y="106"/>
                    <a:pt x="370" y="106"/>
                    <a:pt x="370" y="159"/>
                  </a:cubicBezTo>
                  <a:cubicBezTo>
                    <a:pt x="423" y="212"/>
                    <a:pt x="423" y="265"/>
                    <a:pt x="423" y="317"/>
                  </a:cubicBezTo>
                  <a:cubicBezTo>
                    <a:pt x="423" y="370"/>
                    <a:pt x="423" y="370"/>
                    <a:pt x="423" y="423"/>
                  </a:cubicBezTo>
                  <a:cubicBezTo>
                    <a:pt x="423" y="423"/>
                    <a:pt x="423" y="476"/>
                    <a:pt x="423" y="476"/>
                  </a:cubicBezTo>
                  <a:cubicBezTo>
                    <a:pt x="423" y="582"/>
                    <a:pt x="423" y="634"/>
                    <a:pt x="370" y="634"/>
                  </a:cubicBezTo>
                  <a:cubicBezTo>
                    <a:pt x="370" y="687"/>
                    <a:pt x="317" y="687"/>
                    <a:pt x="264" y="687"/>
                  </a:cubicBezTo>
                  <a:cubicBezTo>
                    <a:pt x="211" y="687"/>
                    <a:pt x="158" y="687"/>
                    <a:pt x="106" y="634"/>
                  </a:cubicBezTo>
                  <a:cubicBezTo>
                    <a:pt x="106" y="634"/>
                    <a:pt x="106" y="582"/>
                    <a:pt x="106" y="476"/>
                  </a:cubicBezTo>
                  <a:cubicBezTo>
                    <a:pt x="106" y="476"/>
                    <a:pt x="106" y="423"/>
                    <a:pt x="106" y="423"/>
                  </a:cubicBezTo>
                  <a:cubicBezTo>
                    <a:pt x="106" y="370"/>
                    <a:pt x="106" y="370"/>
                    <a:pt x="106" y="317"/>
                  </a:cubicBezTo>
                  <a:cubicBezTo>
                    <a:pt x="106" y="265"/>
                    <a:pt x="106" y="212"/>
                    <a:pt x="106" y="159"/>
                  </a:cubicBezTo>
                  <a:cubicBezTo>
                    <a:pt x="158" y="106"/>
                    <a:pt x="211" y="106"/>
                    <a:pt x="264" y="106"/>
                  </a:cubicBezTo>
                  <a:close/>
                  <a:moveTo>
                    <a:pt x="264" y="1"/>
                  </a:moveTo>
                  <a:cubicBezTo>
                    <a:pt x="211" y="1"/>
                    <a:pt x="158" y="1"/>
                    <a:pt x="158" y="53"/>
                  </a:cubicBezTo>
                  <a:cubicBezTo>
                    <a:pt x="106" y="53"/>
                    <a:pt x="53" y="53"/>
                    <a:pt x="53" y="106"/>
                  </a:cubicBezTo>
                  <a:cubicBezTo>
                    <a:pt x="53" y="106"/>
                    <a:pt x="0" y="159"/>
                    <a:pt x="0" y="212"/>
                  </a:cubicBezTo>
                  <a:cubicBezTo>
                    <a:pt x="0" y="212"/>
                    <a:pt x="0" y="265"/>
                    <a:pt x="0" y="317"/>
                  </a:cubicBezTo>
                  <a:cubicBezTo>
                    <a:pt x="0" y="370"/>
                    <a:pt x="0" y="370"/>
                    <a:pt x="0" y="423"/>
                  </a:cubicBezTo>
                  <a:cubicBezTo>
                    <a:pt x="0" y="423"/>
                    <a:pt x="0" y="476"/>
                    <a:pt x="0" y="476"/>
                  </a:cubicBezTo>
                  <a:cubicBezTo>
                    <a:pt x="0" y="529"/>
                    <a:pt x="0" y="582"/>
                    <a:pt x="0" y="634"/>
                  </a:cubicBezTo>
                  <a:cubicBezTo>
                    <a:pt x="0" y="634"/>
                    <a:pt x="53" y="687"/>
                    <a:pt x="53" y="687"/>
                  </a:cubicBezTo>
                  <a:cubicBezTo>
                    <a:pt x="53" y="740"/>
                    <a:pt x="106" y="740"/>
                    <a:pt x="158" y="793"/>
                  </a:cubicBezTo>
                  <a:lnTo>
                    <a:pt x="370" y="793"/>
                  </a:lnTo>
                  <a:cubicBezTo>
                    <a:pt x="423" y="740"/>
                    <a:pt x="423" y="740"/>
                    <a:pt x="475" y="687"/>
                  </a:cubicBezTo>
                  <a:cubicBezTo>
                    <a:pt x="475" y="687"/>
                    <a:pt x="528" y="634"/>
                    <a:pt x="528" y="634"/>
                  </a:cubicBezTo>
                  <a:cubicBezTo>
                    <a:pt x="528" y="582"/>
                    <a:pt x="528" y="529"/>
                    <a:pt x="528" y="476"/>
                  </a:cubicBezTo>
                  <a:cubicBezTo>
                    <a:pt x="528" y="476"/>
                    <a:pt x="528" y="423"/>
                    <a:pt x="528" y="423"/>
                  </a:cubicBezTo>
                  <a:cubicBezTo>
                    <a:pt x="528" y="370"/>
                    <a:pt x="528" y="370"/>
                    <a:pt x="528" y="317"/>
                  </a:cubicBezTo>
                  <a:cubicBezTo>
                    <a:pt x="528" y="265"/>
                    <a:pt x="528" y="212"/>
                    <a:pt x="528" y="212"/>
                  </a:cubicBezTo>
                  <a:cubicBezTo>
                    <a:pt x="528" y="159"/>
                    <a:pt x="475" y="106"/>
                    <a:pt x="475" y="106"/>
                  </a:cubicBezTo>
                  <a:cubicBezTo>
                    <a:pt x="423" y="53"/>
                    <a:pt x="423" y="53"/>
                    <a:pt x="370" y="53"/>
                  </a:cubicBezTo>
                  <a:cubicBezTo>
                    <a:pt x="370" y="1"/>
                    <a:pt x="317"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05">
              <a:extLst>
                <a:ext uri="{FF2B5EF4-FFF2-40B4-BE49-F238E27FC236}">
                  <a16:creationId xmlns:a16="http://schemas.microsoft.com/office/drawing/2014/main" id="{741CBFC8-C4B4-840E-612C-E2FB8C64B10A}"/>
                </a:ext>
              </a:extLst>
            </p:cNvPr>
            <p:cNvSpPr/>
            <p:nvPr/>
          </p:nvSpPr>
          <p:spPr>
            <a:xfrm>
              <a:off x="3691499" y="1933593"/>
              <a:ext cx="20233" cy="27569"/>
            </a:xfrm>
            <a:custGeom>
              <a:avLst/>
              <a:gdLst/>
              <a:ahLst/>
              <a:cxnLst/>
              <a:rect l="l" t="t" r="r" b="b"/>
              <a:pathLst>
                <a:path w="582" h="793" extrusionOk="0">
                  <a:moveTo>
                    <a:pt x="54" y="1"/>
                  </a:moveTo>
                  <a:cubicBezTo>
                    <a:pt x="54" y="1"/>
                    <a:pt x="54" y="1"/>
                    <a:pt x="54" y="53"/>
                  </a:cubicBezTo>
                  <a:lnTo>
                    <a:pt x="54" y="106"/>
                  </a:lnTo>
                  <a:lnTo>
                    <a:pt x="370" y="106"/>
                  </a:lnTo>
                  <a:lnTo>
                    <a:pt x="212" y="317"/>
                  </a:lnTo>
                  <a:cubicBezTo>
                    <a:pt x="212" y="317"/>
                    <a:pt x="212" y="317"/>
                    <a:pt x="159" y="370"/>
                  </a:cubicBezTo>
                  <a:lnTo>
                    <a:pt x="159" y="423"/>
                  </a:lnTo>
                  <a:lnTo>
                    <a:pt x="370" y="423"/>
                  </a:lnTo>
                  <a:cubicBezTo>
                    <a:pt x="370" y="423"/>
                    <a:pt x="423" y="476"/>
                    <a:pt x="423" y="476"/>
                  </a:cubicBezTo>
                  <a:lnTo>
                    <a:pt x="476" y="476"/>
                  </a:lnTo>
                  <a:cubicBezTo>
                    <a:pt x="476" y="529"/>
                    <a:pt x="476" y="529"/>
                    <a:pt x="476" y="582"/>
                  </a:cubicBezTo>
                  <a:cubicBezTo>
                    <a:pt x="476" y="582"/>
                    <a:pt x="476" y="582"/>
                    <a:pt x="476" y="634"/>
                  </a:cubicBezTo>
                  <a:cubicBezTo>
                    <a:pt x="423" y="634"/>
                    <a:pt x="423" y="634"/>
                    <a:pt x="423" y="687"/>
                  </a:cubicBezTo>
                  <a:lnTo>
                    <a:pt x="159" y="687"/>
                  </a:lnTo>
                  <a:cubicBezTo>
                    <a:pt x="159" y="634"/>
                    <a:pt x="159" y="634"/>
                    <a:pt x="159" y="634"/>
                  </a:cubicBezTo>
                  <a:cubicBezTo>
                    <a:pt x="106" y="634"/>
                    <a:pt x="106" y="634"/>
                    <a:pt x="106" y="582"/>
                  </a:cubicBezTo>
                  <a:lnTo>
                    <a:pt x="1" y="582"/>
                  </a:lnTo>
                  <a:cubicBezTo>
                    <a:pt x="1" y="634"/>
                    <a:pt x="1" y="634"/>
                    <a:pt x="54" y="687"/>
                  </a:cubicBezTo>
                  <a:cubicBezTo>
                    <a:pt x="54" y="687"/>
                    <a:pt x="54" y="740"/>
                    <a:pt x="106" y="740"/>
                  </a:cubicBezTo>
                  <a:cubicBezTo>
                    <a:pt x="106" y="740"/>
                    <a:pt x="159" y="793"/>
                    <a:pt x="159" y="793"/>
                  </a:cubicBezTo>
                  <a:lnTo>
                    <a:pt x="423" y="793"/>
                  </a:lnTo>
                  <a:cubicBezTo>
                    <a:pt x="423" y="793"/>
                    <a:pt x="476" y="740"/>
                    <a:pt x="476" y="740"/>
                  </a:cubicBezTo>
                  <a:cubicBezTo>
                    <a:pt x="529" y="740"/>
                    <a:pt x="529" y="687"/>
                    <a:pt x="529" y="634"/>
                  </a:cubicBezTo>
                  <a:cubicBezTo>
                    <a:pt x="582" y="634"/>
                    <a:pt x="582" y="582"/>
                    <a:pt x="582" y="582"/>
                  </a:cubicBezTo>
                  <a:cubicBezTo>
                    <a:pt x="582" y="529"/>
                    <a:pt x="582" y="476"/>
                    <a:pt x="529" y="476"/>
                  </a:cubicBezTo>
                  <a:cubicBezTo>
                    <a:pt x="529" y="423"/>
                    <a:pt x="529" y="423"/>
                    <a:pt x="476" y="423"/>
                  </a:cubicBezTo>
                  <a:cubicBezTo>
                    <a:pt x="476" y="370"/>
                    <a:pt x="476" y="370"/>
                    <a:pt x="423" y="370"/>
                  </a:cubicBezTo>
                  <a:cubicBezTo>
                    <a:pt x="370" y="317"/>
                    <a:pt x="370" y="317"/>
                    <a:pt x="318" y="317"/>
                  </a:cubicBezTo>
                  <a:lnTo>
                    <a:pt x="529" y="106"/>
                  </a:lnTo>
                  <a:lnTo>
                    <a:pt x="529" y="53"/>
                  </a:lnTo>
                  <a:cubicBezTo>
                    <a:pt x="529" y="1"/>
                    <a:pt x="529"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05">
              <a:extLst>
                <a:ext uri="{FF2B5EF4-FFF2-40B4-BE49-F238E27FC236}">
                  <a16:creationId xmlns:a16="http://schemas.microsoft.com/office/drawing/2014/main" id="{5B08892F-5056-E34B-A35C-29EB5877B7A2}"/>
                </a:ext>
              </a:extLst>
            </p:cNvPr>
            <p:cNvSpPr/>
            <p:nvPr/>
          </p:nvSpPr>
          <p:spPr>
            <a:xfrm>
              <a:off x="3669493" y="2324664"/>
              <a:ext cx="18391" cy="27569"/>
            </a:xfrm>
            <a:custGeom>
              <a:avLst/>
              <a:gdLst/>
              <a:ahLst/>
              <a:cxnLst/>
              <a:rect l="l" t="t" r="r" b="b"/>
              <a:pathLst>
                <a:path w="529" h="793" extrusionOk="0">
                  <a:moveTo>
                    <a:pt x="264" y="106"/>
                  </a:moveTo>
                  <a:cubicBezTo>
                    <a:pt x="317" y="106"/>
                    <a:pt x="370" y="106"/>
                    <a:pt x="370" y="159"/>
                  </a:cubicBezTo>
                  <a:cubicBezTo>
                    <a:pt x="423" y="211"/>
                    <a:pt x="423" y="264"/>
                    <a:pt x="423" y="317"/>
                  </a:cubicBezTo>
                  <a:cubicBezTo>
                    <a:pt x="423" y="317"/>
                    <a:pt x="423" y="370"/>
                    <a:pt x="423" y="423"/>
                  </a:cubicBezTo>
                  <a:cubicBezTo>
                    <a:pt x="423" y="423"/>
                    <a:pt x="423" y="475"/>
                    <a:pt x="423" y="475"/>
                  </a:cubicBezTo>
                  <a:cubicBezTo>
                    <a:pt x="423" y="581"/>
                    <a:pt x="423" y="634"/>
                    <a:pt x="370" y="634"/>
                  </a:cubicBezTo>
                  <a:cubicBezTo>
                    <a:pt x="370" y="687"/>
                    <a:pt x="317" y="687"/>
                    <a:pt x="264" y="687"/>
                  </a:cubicBezTo>
                  <a:cubicBezTo>
                    <a:pt x="211" y="687"/>
                    <a:pt x="158" y="687"/>
                    <a:pt x="106" y="634"/>
                  </a:cubicBezTo>
                  <a:cubicBezTo>
                    <a:pt x="106" y="634"/>
                    <a:pt x="106" y="581"/>
                    <a:pt x="106" y="475"/>
                  </a:cubicBezTo>
                  <a:cubicBezTo>
                    <a:pt x="106" y="475"/>
                    <a:pt x="106" y="423"/>
                    <a:pt x="106" y="423"/>
                  </a:cubicBezTo>
                  <a:cubicBezTo>
                    <a:pt x="106" y="370"/>
                    <a:pt x="106" y="317"/>
                    <a:pt x="106" y="317"/>
                  </a:cubicBezTo>
                  <a:cubicBezTo>
                    <a:pt x="106" y="264"/>
                    <a:pt x="106" y="211"/>
                    <a:pt x="106" y="159"/>
                  </a:cubicBezTo>
                  <a:cubicBezTo>
                    <a:pt x="158" y="106"/>
                    <a:pt x="211" y="106"/>
                    <a:pt x="264" y="106"/>
                  </a:cubicBezTo>
                  <a:close/>
                  <a:moveTo>
                    <a:pt x="264" y="0"/>
                  </a:moveTo>
                  <a:cubicBezTo>
                    <a:pt x="211" y="0"/>
                    <a:pt x="158" y="0"/>
                    <a:pt x="158" y="53"/>
                  </a:cubicBezTo>
                  <a:cubicBezTo>
                    <a:pt x="106" y="53"/>
                    <a:pt x="53" y="53"/>
                    <a:pt x="53" y="106"/>
                  </a:cubicBezTo>
                  <a:cubicBezTo>
                    <a:pt x="53" y="106"/>
                    <a:pt x="0" y="159"/>
                    <a:pt x="0" y="211"/>
                  </a:cubicBezTo>
                  <a:cubicBezTo>
                    <a:pt x="0" y="211"/>
                    <a:pt x="0" y="264"/>
                    <a:pt x="0" y="317"/>
                  </a:cubicBezTo>
                  <a:cubicBezTo>
                    <a:pt x="0" y="317"/>
                    <a:pt x="0" y="370"/>
                    <a:pt x="0" y="423"/>
                  </a:cubicBezTo>
                  <a:cubicBezTo>
                    <a:pt x="0" y="423"/>
                    <a:pt x="0" y="475"/>
                    <a:pt x="0" y="475"/>
                  </a:cubicBezTo>
                  <a:cubicBezTo>
                    <a:pt x="0" y="528"/>
                    <a:pt x="0" y="581"/>
                    <a:pt x="0" y="634"/>
                  </a:cubicBezTo>
                  <a:cubicBezTo>
                    <a:pt x="0" y="634"/>
                    <a:pt x="53" y="687"/>
                    <a:pt x="53" y="687"/>
                  </a:cubicBezTo>
                  <a:cubicBezTo>
                    <a:pt x="53" y="740"/>
                    <a:pt x="106" y="740"/>
                    <a:pt x="158" y="792"/>
                  </a:cubicBezTo>
                  <a:lnTo>
                    <a:pt x="370" y="792"/>
                  </a:lnTo>
                  <a:cubicBezTo>
                    <a:pt x="423" y="740"/>
                    <a:pt x="423" y="740"/>
                    <a:pt x="475" y="687"/>
                  </a:cubicBezTo>
                  <a:cubicBezTo>
                    <a:pt x="475" y="687"/>
                    <a:pt x="528" y="634"/>
                    <a:pt x="528" y="634"/>
                  </a:cubicBezTo>
                  <a:cubicBezTo>
                    <a:pt x="528" y="581"/>
                    <a:pt x="528" y="528"/>
                    <a:pt x="528" y="475"/>
                  </a:cubicBezTo>
                  <a:cubicBezTo>
                    <a:pt x="528" y="475"/>
                    <a:pt x="528" y="423"/>
                    <a:pt x="528" y="423"/>
                  </a:cubicBezTo>
                  <a:cubicBezTo>
                    <a:pt x="528" y="370"/>
                    <a:pt x="528" y="317"/>
                    <a:pt x="528" y="317"/>
                  </a:cubicBezTo>
                  <a:cubicBezTo>
                    <a:pt x="528" y="264"/>
                    <a:pt x="528" y="211"/>
                    <a:pt x="528" y="211"/>
                  </a:cubicBezTo>
                  <a:cubicBezTo>
                    <a:pt x="528" y="159"/>
                    <a:pt x="475" y="106"/>
                    <a:pt x="475" y="106"/>
                  </a:cubicBezTo>
                  <a:cubicBezTo>
                    <a:pt x="423" y="53"/>
                    <a:pt x="423" y="53"/>
                    <a:pt x="370" y="53"/>
                  </a:cubicBezTo>
                  <a:cubicBezTo>
                    <a:pt x="370" y="0"/>
                    <a:pt x="31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05">
              <a:extLst>
                <a:ext uri="{FF2B5EF4-FFF2-40B4-BE49-F238E27FC236}">
                  <a16:creationId xmlns:a16="http://schemas.microsoft.com/office/drawing/2014/main" id="{FFC95D90-6A97-9DE6-80E2-C0D9F828BF74}"/>
                </a:ext>
              </a:extLst>
            </p:cNvPr>
            <p:cNvSpPr/>
            <p:nvPr/>
          </p:nvSpPr>
          <p:spPr>
            <a:xfrm>
              <a:off x="3691499" y="2324664"/>
              <a:ext cx="20233" cy="27569"/>
            </a:xfrm>
            <a:custGeom>
              <a:avLst/>
              <a:gdLst/>
              <a:ahLst/>
              <a:cxnLst/>
              <a:rect l="l" t="t" r="r" b="b"/>
              <a:pathLst>
                <a:path w="582" h="793" extrusionOk="0">
                  <a:moveTo>
                    <a:pt x="370" y="211"/>
                  </a:moveTo>
                  <a:lnTo>
                    <a:pt x="370" y="528"/>
                  </a:lnTo>
                  <a:lnTo>
                    <a:pt x="159" y="528"/>
                  </a:lnTo>
                  <a:lnTo>
                    <a:pt x="370" y="211"/>
                  </a:lnTo>
                  <a:close/>
                  <a:moveTo>
                    <a:pt x="370" y="0"/>
                  </a:moveTo>
                  <a:cubicBezTo>
                    <a:pt x="370" y="53"/>
                    <a:pt x="370" y="53"/>
                    <a:pt x="370" y="53"/>
                  </a:cubicBezTo>
                  <a:lnTo>
                    <a:pt x="1" y="475"/>
                  </a:lnTo>
                  <a:cubicBezTo>
                    <a:pt x="1" y="475"/>
                    <a:pt x="1" y="528"/>
                    <a:pt x="1" y="528"/>
                  </a:cubicBezTo>
                  <a:lnTo>
                    <a:pt x="1" y="581"/>
                  </a:lnTo>
                  <a:lnTo>
                    <a:pt x="370" y="581"/>
                  </a:lnTo>
                  <a:lnTo>
                    <a:pt x="370" y="740"/>
                  </a:lnTo>
                  <a:cubicBezTo>
                    <a:pt x="370" y="740"/>
                    <a:pt x="370" y="740"/>
                    <a:pt x="370" y="792"/>
                  </a:cubicBezTo>
                  <a:lnTo>
                    <a:pt x="476" y="792"/>
                  </a:lnTo>
                  <a:cubicBezTo>
                    <a:pt x="476" y="740"/>
                    <a:pt x="476" y="740"/>
                    <a:pt x="476" y="740"/>
                  </a:cubicBezTo>
                  <a:lnTo>
                    <a:pt x="476" y="581"/>
                  </a:lnTo>
                  <a:lnTo>
                    <a:pt x="582" y="581"/>
                  </a:lnTo>
                  <a:lnTo>
                    <a:pt x="582" y="528"/>
                  </a:lnTo>
                  <a:lnTo>
                    <a:pt x="476" y="528"/>
                  </a:lnTo>
                  <a:lnTo>
                    <a:pt x="476" y="53"/>
                  </a:lnTo>
                  <a:cubicBezTo>
                    <a:pt x="476" y="0"/>
                    <a:pt x="47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05">
              <a:extLst>
                <a:ext uri="{FF2B5EF4-FFF2-40B4-BE49-F238E27FC236}">
                  <a16:creationId xmlns:a16="http://schemas.microsoft.com/office/drawing/2014/main" id="{1EABE2B2-A58E-2604-9555-2F346A86C958}"/>
                </a:ext>
              </a:extLst>
            </p:cNvPr>
            <p:cNvSpPr/>
            <p:nvPr/>
          </p:nvSpPr>
          <p:spPr>
            <a:xfrm>
              <a:off x="3669493" y="3106773"/>
              <a:ext cx="18391" cy="27569"/>
            </a:xfrm>
            <a:custGeom>
              <a:avLst/>
              <a:gdLst/>
              <a:ahLst/>
              <a:cxnLst/>
              <a:rect l="l" t="t" r="r" b="b"/>
              <a:pathLst>
                <a:path w="529" h="793" extrusionOk="0">
                  <a:moveTo>
                    <a:pt x="264" y="106"/>
                  </a:moveTo>
                  <a:cubicBezTo>
                    <a:pt x="317" y="106"/>
                    <a:pt x="370" y="106"/>
                    <a:pt x="370" y="159"/>
                  </a:cubicBezTo>
                  <a:cubicBezTo>
                    <a:pt x="423" y="159"/>
                    <a:pt x="423" y="211"/>
                    <a:pt x="423" y="317"/>
                  </a:cubicBezTo>
                  <a:cubicBezTo>
                    <a:pt x="423" y="317"/>
                    <a:pt x="423" y="370"/>
                    <a:pt x="423" y="370"/>
                  </a:cubicBezTo>
                  <a:cubicBezTo>
                    <a:pt x="423" y="423"/>
                    <a:pt x="423" y="476"/>
                    <a:pt x="423" y="476"/>
                  </a:cubicBezTo>
                  <a:cubicBezTo>
                    <a:pt x="423" y="528"/>
                    <a:pt x="423" y="581"/>
                    <a:pt x="370" y="634"/>
                  </a:cubicBezTo>
                  <a:cubicBezTo>
                    <a:pt x="370" y="687"/>
                    <a:pt x="317" y="687"/>
                    <a:pt x="264" y="687"/>
                  </a:cubicBezTo>
                  <a:cubicBezTo>
                    <a:pt x="211" y="687"/>
                    <a:pt x="158" y="687"/>
                    <a:pt x="106" y="634"/>
                  </a:cubicBezTo>
                  <a:cubicBezTo>
                    <a:pt x="106" y="581"/>
                    <a:pt x="106" y="528"/>
                    <a:pt x="106" y="476"/>
                  </a:cubicBezTo>
                  <a:cubicBezTo>
                    <a:pt x="106" y="476"/>
                    <a:pt x="106" y="423"/>
                    <a:pt x="106" y="370"/>
                  </a:cubicBezTo>
                  <a:cubicBezTo>
                    <a:pt x="106" y="370"/>
                    <a:pt x="106" y="317"/>
                    <a:pt x="106" y="317"/>
                  </a:cubicBezTo>
                  <a:cubicBezTo>
                    <a:pt x="106" y="211"/>
                    <a:pt x="106" y="159"/>
                    <a:pt x="106" y="159"/>
                  </a:cubicBezTo>
                  <a:cubicBezTo>
                    <a:pt x="158" y="106"/>
                    <a:pt x="211" y="106"/>
                    <a:pt x="264" y="106"/>
                  </a:cubicBezTo>
                  <a:close/>
                  <a:moveTo>
                    <a:pt x="158" y="0"/>
                  </a:moveTo>
                  <a:cubicBezTo>
                    <a:pt x="106" y="53"/>
                    <a:pt x="53" y="53"/>
                    <a:pt x="53" y="106"/>
                  </a:cubicBezTo>
                  <a:cubicBezTo>
                    <a:pt x="53" y="106"/>
                    <a:pt x="0" y="159"/>
                    <a:pt x="0" y="159"/>
                  </a:cubicBezTo>
                  <a:cubicBezTo>
                    <a:pt x="0" y="211"/>
                    <a:pt x="0" y="264"/>
                    <a:pt x="0" y="317"/>
                  </a:cubicBezTo>
                  <a:cubicBezTo>
                    <a:pt x="0" y="317"/>
                    <a:pt x="0" y="370"/>
                    <a:pt x="0" y="370"/>
                  </a:cubicBezTo>
                  <a:cubicBezTo>
                    <a:pt x="0" y="423"/>
                    <a:pt x="0" y="476"/>
                    <a:pt x="0" y="476"/>
                  </a:cubicBezTo>
                  <a:cubicBezTo>
                    <a:pt x="0" y="528"/>
                    <a:pt x="0" y="581"/>
                    <a:pt x="0" y="581"/>
                  </a:cubicBezTo>
                  <a:cubicBezTo>
                    <a:pt x="0" y="634"/>
                    <a:pt x="53" y="687"/>
                    <a:pt x="53" y="687"/>
                  </a:cubicBezTo>
                  <a:cubicBezTo>
                    <a:pt x="53" y="740"/>
                    <a:pt x="106" y="740"/>
                    <a:pt x="158" y="740"/>
                  </a:cubicBezTo>
                  <a:cubicBezTo>
                    <a:pt x="158" y="792"/>
                    <a:pt x="211" y="792"/>
                    <a:pt x="264" y="792"/>
                  </a:cubicBezTo>
                  <a:cubicBezTo>
                    <a:pt x="317" y="792"/>
                    <a:pt x="370" y="792"/>
                    <a:pt x="370" y="740"/>
                  </a:cubicBezTo>
                  <a:cubicBezTo>
                    <a:pt x="423" y="740"/>
                    <a:pt x="423" y="740"/>
                    <a:pt x="475" y="687"/>
                  </a:cubicBezTo>
                  <a:cubicBezTo>
                    <a:pt x="475" y="687"/>
                    <a:pt x="528" y="634"/>
                    <a:pt x="528" y="581"/>
                  </a:cubicBezTo>
                  <a:cubicBezTo>
                    <a:pt x="528" y="581"/>
                    <a:pt x="528" y="528"/>
                    <a:pt x="528" y="476"/>
                  </a:cubicBezTo>
                  <a:cubicBezTo>
                    <a:pt x="528" y="476"/>
                    <a:pt x="528" y="423"/>
                    <a:pt x="528" y="370"/>
                  </a:cubicBezTo>
                  <a:cubicBezTo>
                    <a:pt x="528" y="370"/>
                    <a:pt x="528" y="317"/>
                    <a:pt x="528" y="317"/>
                  </a:cubicBezTo>
                  <a:cubicBezTo>
                    <a:pt x="528" y="264"/>
                    <a:pt x="528" y="211"/>
                    <a:pt x="528" y="159"/>
                  </a:cubicBezTo>
                  <a:cubicBezTo>
                    <a:pt x="528" y="159"/>
                    <a:pt x="475" y="106"/>
                    <a:pt x="475" y="106"/>
                  </a:cubicBezTo>
                  <a:cubicBezTo>
                    <a:pt x="423" y="53"/>
                    <a:pt x="423" y="53"/>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05">
              <a:extLst>
                <a:ext uri="{FF2B5EF4-FFF2-40B4-BE49-F238E27FC236}">
                  <a16:creationId xmlns:a16="http://schemas.microsoft.com/office/drawing/2014/main" id="{6D81AD07-220D-5988-A746-DA93357F9737}"/>
                </a:ext>
              </a:extLst>
            </p:cNvPr>
            <p:cNvSpPr/>
            <p:nvPr/>
          </p:nvSpPr>
          <p:spPr>
            <a:xfrm>
              <a:off x="3691499" y="3106773"/>
              <a:ext cx="20233" cy="27569"/>
            </a:xfrm>
            <a:custGeom>
              <a:avLst/>
              <a:gdLst/>
              <a:ahLst/>
              <a:cxnLst/>
              <a:rect l="l" t="t" r="r" b="b"/>
              <a:pathLst>
                <a:path w="582" h="793" extrusionOk="0">
                  <a:moveTo>
                    <a:pt x="106" y="0"/>
                  </a:moveTo>
                  <a:cubicBezTo>
                    <a:pt x="106" y="0"/>
                    <a:pt x="106" y="53"/>
                    <a:pt x="106" y="53"/>
                  </a:cubicBezTo>
                  <a:lnTo>
                    <a:pt x="54" y="423"/>
                  </a:lnTo>
                  <a:lnTo>
                    <a:pt x="212" y="423"/>
                  </a:lnTo>
                  <a:cubicBezTo>
                    <a:pt x="212" y="370"/>
                    <a:pt x="212" y="370"/>
                    <a:pt x="212" y="370"/>
                  </a:cubicBezTo>
                  <a:lnTo>
                    <a:pt x="370" y="370"/>
                  </a:lnTo>
                  <a:cubicBezTo>
                    <a:pt x="370" y="370"/>
                    <a:pt x="423" y="370"/>
                    <a:pt x="423" y="423"/>
                  </a:cubicBezTo>
                  <a:cubicBezTo>
                    <a:pt x="423" y="423"/>
                    <a:pt x="423" y="423"/>
                    <a:pt x="476" y="476"/>
                  </a:cubicBezTo>
                  <a:cubicBezTo>
                    <a:pt x="476" y="476"/>
                    <a:pt x="476" y="476"/>
                    <a:pt x="476" y="528"/>
                  </a:cubicBezTo>
                  <a:cubicBezTo>
                    <a:pt x="476" y="528"/>
                    <a:pt x="476" y="581"/>
                    <a:pt x="476" y="581"/>
                  </a:cubicBezTo>
                  <a:cubicBezTo>
                    <a:pt x="423" y="634"/>
                    <a:pt x="423" y="634"/>
                    <a:pt x="423" y="634"/>
                  </a:cubicBezTo>
                  <a:cubicBezTo>
                    <a:pt x="423" y="634"/>
                    <a:pt x="370" y="687"/>
                    <a:pt x="370" y="687"/>
                  </a:cubicBezTo>
                  <a:lnTo>
                    <a:pt x="318" y="687"/>
                  </a:lnTo>
                  <a:cubicBezTo>
                    <a:pt x="265" y="687"/>
                    <a:pt x="212" y="687"/>
                    <a:pt x="159" y="634"/>
                  </a:cubicBezTo>
                  <a:cubicBezTo>
                    <a:pt x="159" y="634"/>
                    <a:pt x="106" y="634"/>
                    <a:pt x="106" y="581"/>
                  </a:cubicBezTo>
                  <a:cubicBezTo>
                    <a:pt x="106" y="528"/>
                    <a:pt x="106" y="528"/>
                    <a:pt x="106" y="528"/>
                  </a:cubicBezTo>
                  <a:lnTo>
                    <a:pt x="54" y="528"/>
                  </a:lnTo>
                  <a:cubicBezTo>
                    <a:pt x="54" y="528"/>
                    <a:pt x="54" y="528"/>
                    <a:pt x="1" y="581"/>
                  </a:cubicBezTo>
                  <a:cubicBezTo>
                    <a:pt x="1" y="581"/>
                    <a:pt x="54" y="634"/>
                    <a:pt x="54" y="634"/>
                  </a:cubicBezTo>
                  <a:cubicBezTo>
                    <a:pt x="54" y="687"/>
                    <a:pt x="54" y="687"/>
                    <a:pt x="106" y="740"/>
                  </a:cubicBezTo>
                  <a:cubicBezTo>
                    <a:pt x="106" y="740"/>
                    <a:pt x="159" y="740"/>
                    <a:pt x="212" y="792"/>
                  </a:cubicBezTo>
                  <a:lnTo>
                    <a:pt x="423" y="792"/>
                  </a:lnTo>
                  <a:cubicBezTo>
                    <a:pt x="423" y="740"/>
                    <a:pt x="476" y="740"/>
                    <a:pt x="476" y="740"/>
                  </a:cubicBezTo>
                  <a:cubicBezTo>
                    <a:pt x="529" y="687"/>
                    <a:pt x="529" y="687"/>
                    <a:pt x="529" y="634"/>
                  </a:cubicBezTo>
                  <a:cubicBezTo>
                    <a:pt x="582" y="581"/>
                    <a:pt x="582" y="581"/>
                    <a:pt x="582" y="528"/>
                  </a:cubicBezTo>
                  <a:cubicBezTo>
                    <a:pt x="582" y="476"/>
                    <a:pt x="582" y="476"/>
                    <a:pt x="529" y="423"/>
                  </a:cubicBezTo>
                  <a:cubicBezTo>
                    <a:pt x="529" y="370"/>
                    <a:pt x="529" y="370"/>
                    <a:pt x="476" y="317"/>
                  </a:cubicBezTo>
                  <a:cubicBezTo>
                    <a:pt x="476" y="317"/>
                    <a:pt x="423" y="317"/>
                    <a:pt x="423" y="264"/>
                  </a:cubicBezTo>
                  <a:lnTo>
                    <a:pt x="212" y="264"/>
                  </a:lnTo>
                  <a:cubicBezTo>
                    <a:pt x="212" y="264"/>
                    <a:pt x="159" y="264"/>
                    <a:pt x="159" y="317"/>
                  </a:cubicBezTo>
                  <a:lnTo>
                    <a:pt x="159" y="106"/>
                  </a:lnTo>
                  <a:lnTo>
                    <a:pt x="529" y="106"/>
                  </a:lnTo>
                  <a:cubicBezTo>
                    <a:pt x="529" y="106"/>
                    <a:pt x="529" y="106"/>
                    <a:pt x="529" y="53"/>
                  </a:cubicBezTo>
                  <a:cubicBezTo>
                    <a:pt x="529" y="53"/>
                    <a:pt x="529" y="0"/>
                    <a:pt x="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05">
              <a:extLst>
                <a:ext uri="{FF2B5EF4-FFF2-40B4-BE49-F238E27FC236}">
                  <a16:creationId xmlns:a16="http://schemas.microsoft.com/office/drawing/2014/main" id="{76509058-7723-57CB-2586-7145B52799A7}"/>
                </a:ext>
              </a:extLst>
            </p:cNvPr>
            <p:cNvSpPr/>
            <p:nvPr/>
          </p:nvSpPr>
          <p:spPr>
            <a:xfrm>
              <a:off x="3669493" y="3888881"/>
              <a:ext cx="18391" cy="27569"/>
            </a:xfrm>
            <a:custGeom>
              <a:avLst/>
              <a:gdLst/>
              <a:ahLst/>
              <a:cxnLst/>
              <a:rect l="l" t="t" r="r" b="b"/>
              <a:pathLst>
                <a:path w="529" h="793" extrusionOk="0">
                  <a:moveTo>
                    <a:pt x="264" y="106"/>
                  </a:moveTo>
                  <a:cubicBezTo>
                    <a:pt x="317" y="106"/>
                    <a:pt x="370" y="106"/>
                    <a:pt x="370" y="159"/>
                  </a:cubicBezTo>
                  <a:cubicBezTo>
                    <a:pt x="423" y="159"/>
                    <a:pt x="423" y="212"/>
                    <a:pt x="423" y="317"/>
                  </a:cubicBezTo>
                  <a:cubicBezTo>
                    <a:pt x="423" y="317"/>
                    <a:pt x="423" y="370"/>
                    <a:pt x="423" y="370"/>
                  </a:cubicBezTo>
                  <a:cubicBezTo>
                    <a:pt x="423" y="423"/>
                    <a:pt x="423" y="423"/>
                    <a:pt x="423" y="476"/>
                  </a:cubicBezTo>
                  <a:cubicBezTo>
                    <a:pt x="423" y="528"/>
                    <a:pt x="423" y="581"/>
                    <a:pt x="370" y="634"/>
                  </a:cubicBezTo>
                  <a:cubicBezTo>
                    <a:pt x="370" y="687"/>
                    <a:pt x="317" y="687"/>
                    <a:pt x="264" y="687"/>
                  </a:cubicBezTo>
                  <a:cubicBezTo>
                    <a:pt x="211" y="687"/>
                    <a:pt x="158" y="687"/>
                    <a:pt x="106" y="634"/>
                  </a:cubicBezTo>
                  <a:cubicBezTo>
                    <a:pt x="106" y="581"/>
                    <a:pt x="106" y="528"/>
                    <a:pt x="106" y="476"/>
                  </a:cubicBezTo>
                  <a:cubicBezTo>
                    <a:pt x="106" y="423"/>
                    <a:pt x="106" y="423"/>
                    <a:pt x="106" y="370"/>
                  </a:cubicBezTo>
                  <a:cubicBezTo>
                    <a:pt x="106" y="370"/>
                    <a:pt x="106" y="317"/>
                    <a:pt x="106" y="317"/>
                  </a:cubicBezTo>
                  <a:cubicBezTo>
                    <a:pt x="106" y="212"/>
                    <a:pt x="106" y="159"/>
                    <a:pt x="106" y="159"/>
                  </a:cubicBezTo>
                  <a:cubicBezTo>
                    <a:pt x="158" y="106"/>
                    <a:pt x="211" y="106"/>
                    <a:pt x="264" y="106"/>
                  </a:cubicBezTo>
                  <a:close/>
                  <a:moveTo>
                    <a:pt x="158" y="0"/>
                  </a:moveTo>
                  <a:cubicBezTo>
                    <a:pt x="106" y="53"/>
                    <a:pt x="53" y="53"/>
                    <a:pt x="53" y="106"/>
                  </a:cubicBezTo>
                  <a:cubicBezTo>
                    <a:pt x="53" y="106"/>
                    <a:pt x="0" y="159"/>
                    <a:pt x="0" y="159"/>
                  </a:cubicBezTo>
                  <a:cubicBezTo>
                    <a:pt x="0" y="212"/>
                    <a:pt x="0" y="264"/>
                    <a:pt x="0" y="317"/>
                  </a:cubicBezTo>
                  <a:cubicBezTo>
                    <a:pt x="0" y="317"/>
                    <a:pt x="0" y="370"/>
                    <a:pt x="0" y="370"/>
                  </a:cubicBezTo>
                  <a:cubicBezTo>
                    <a:pt x="0" y="423"/>
                    <a:pt x="0" y="423"/>
                    <a:pt x="0" y="476"/>
                  </a:cubicBezTo>
                  <a:cubicBezTo>
                    <a:pt x="0" y="528"/>
                    <a:pt x="0" y="581"/>
                    <a:pt x="0" y="581"/>
                  </a:cubicBezTo>
                  <a:cubicBezTo>
                    <a:pt x="0" y="634"/>
                    <a:pt x="53" y="687"/>
                    <a:pt x="53" y="687"/>
                  </a:cubicBezTo>
                  <a:cubicBezTo>
                    <a:pt x="53" y="740"/>
                    <a:pt x="106" y="740"/>
                    <a:pt x="158" y="740"/>
                  </a:cubicBezTo>
                  <a:cubicBezTo>
                    <a:pt x="158" y="792"/>
                    <a:pt x="211" y="792"/>
                    <a:pt x="264" y="792"/>
                  </a:cubicBezTo>
                  <a:cubicBezTo>
                    <a:pt x="317" y="792"/>
                    <a:pt x="370" y="792"/>
                    <a:pt x="370" y="740"/>
                  </a:cubicBezTo>
                  <a:cubicBezTo>
                    <a:pt x="423" y="740"/>
                    <a:pt x="423" y="740"/>
                    <a:pt x="475" y="687"/>
                  </a:cubicBezTo>
                  <a:cubicBezTo>
                    <a:pt x="475" y="687"/>
                    <a:pt x="528" y="634"/>
                    <a:pt x="528" y="581"/>
                  </a:cubicBezTo>
                  <a:cubicBezTo>
                    <a:pt x="528" y="581"/>
                    <a:pt x="528" y="528"/>
                    <a:pt x="528" y="476"/>
                  </a:cubicBezTo>
                  <a:cubicBezTo>
                    <a:pt x="528" y="423"/>
                    <a:pt x="528" y="423"/>
                    <a:pt x="528" y="370"/>
                  </a:cubicBezTo>
                  <a:cubicBezTo>
                    <a:pt x="528" y="370"/>
                    <a:pt x="528" y="317"/>
                    <a:pt x="528" y="317"/>
                  </a:cubicBezTo>
                  <a:cubicBezTo>
                    <a:pt x="528" y="264"/>
                    <a:pt x="528" y="212"/>
                    <a:pt x="528" y="159"/>
                  </a:cubicBezTo>
                  <a:cubicBezTo>
                    <a:pt x="528" y="159"/>
                    <a:pt x="475" y="106"/>
                    <a:pt x="475" y="106"/>
                  </a:cubicBezTo>
                  <a:cubicBezTo>
                    <a:pt x="423" y="53"/>
                    <a:pt x="423" y="53"/>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05">
              <a:extLst>
                <a:ext uri="{FF2B5EF4-FFF2-40B4-BE49-F238E27FC236}">
                  <a16:creationId xmlns:a16="http://schemas.microsoft.com/office/drawing/2014/main" id="{01A5C981-455B-3398-9008-4F62725B4856}"/>
                </a:ext>
              </a:extLst>
            </p:cNvPr>
            <p:cNvSpPr/>
            <p:nvPr/>
          </p:nvSpPr>
          <p:spPr>
            <a:xfrm>
              <a:off x="3691499" y="3888881"/>
              <a:ext cx="20233" cy="27569"/>
            </a:xfrm>
            <a:custGeom>
              <a:avLst/>
              <a:gdLst/>
              <a:ahLst/>
              <a:cxnLst/>
              <a:rect l="l" t="t" r="r" b="b"/>
              <a:pathLst>
                <a:path w="582" h="793" extrusionOk="0">
                  <a:moveTo>
                    <a:pt x="370" y="370"/>
                  </a:moveTo>
                  <a:cubicBezTo>
                    <a:pt x="423" y="370"/>
                    <a:pt x="423" y="370"/>
                    <a:pt x="423" y="423"/>
                  </a:cubicBezTo>
                  <a:cubicBezTo>
                    <a:pt x="476" y="423"/>
                    <a:pt x="476" y="423"/>
                    <a:pt x="476" y="476"/>
                  </a:cubicBezTo>
                  <a:cubicBezTo>
                    <a:pt x="476" y="476"/>
                    <a:pt x="476" y="476"/>
                    <a:pt x="476" y="528"/>
                  </a:cubicBezTo>
                  <a:cubicBezTo>
                    <a:pt x="476" y="528"/>
                    <a:pt x="476" y="581"/>
                    <a:pt x="476" y="581"/>
                  </a:cubicBezTo>
                  <a:cubicBezTo>
                    <a:pt x="476" y="581"/>
                    <a:pt x="476" y="634"/>
                    <a:pt x="423" y="634"/>
                  </a:cubicBezTo>
                  <a:cubicBezTo>
                    <a:pt x="423" y="634"/>
                    <a:pt x="423" y="634"/>
                    <a:pt x="370" y="687"/>
                  </a:cubicBezTo>
                  <a:lnTo>
                    <a:pt x="212" y="687"/>
                  </a:lnTo>
                  <a:cubicBezTo>
                    <a:pt x="212" y="634"/>
                    <a:pt x="212" y="634"/>
                    <a:pt x="159" y="634"/>
                  </a:cubicBezTo>
                  <a:cubicBezTo>
                    <a:pt x="159" y="634"/>
                    <a:pt x="159" y="581"/>
                    <a:pt x="159" y="581"/>
                  </a:cubicBezTo>
                  <a:cubicBezTo>
                    <a:pt x="106" y="581"/>
                    <a:pt x="106" y="528"/>
                    <a:pt x="106" y="528"/>
                  </a:cubicBezTo>
                  <a:cubicBezTo>
                    <a:pt x="106" y="476"/>
                    <a:pt x="106" y="476"/>
                    <a:pt x="159" y="476"/>
                  </a:cubicBezTo>
                  <a:cubicBezTo>
                    <a:pt x="159" y="423"/>
                    <a:pt x="159" y="423"/>
                    <a:pt x="159" y="423"/>
                  </a:cubicBezTo>
                  <a:cubicBezTo>
                    <a:pt x="212" y="370"/>
                    <a:pt x="212" y="370"/>
                    <a:pt x="212" y="370"/>
                  </a:cubicBezTo>
                  <a:close/>
                  <a:moveTo>
                    <a:pt x="318" y="0"/>
                  </a:moveTo>
                  <a:lnTo>
                    <a:pt x="106" y="317"/>
                  </a:lnTo>
                  <a:cubicBezTo>
                    <a:pt x="106" y="317"/>
                    <a:pt x="106" y="370"/>
                    <a:pt x="54" y="370"/>
                  </a:cubicBezTo>
                  <a:cubicBezTo>
                    <a:pt x="54" y="370"/>
                    <a:pt x="54" y="370"/>
                    <a:pt x="54" y="423"/>
                  </a:cubicBezTo>
                  <a:cubicBezTo>
                    <a:pt x="54" y="423"/>
                    <a:pt x="54" y="423"/>
                    <a:pt x="54" y="476"/>
                  </a:cubicBezTo>
                  <a:cubicBezTo>
                    <a:pt x="1" y="476"/>
                    <a:pt x="1" y="476"/>
                    <a:pt x="1" y="528"/>
                  </a:cubicBezTo>
                  <a:cubicBezTo>
                    <a:pt x="1" y="528"/>
                    <a:pt x="54" y="581"/>
                    <a:pt x="54" y="634"/>
                  </a:cubicBezTo>
                  <a:cubicBezTo>
                    <a:pt x="54" y="634"/>
                    <a:pt x="54" y="687"/>
                    <a:pt x="106" y="687"/>
                  </a:cubicBezTo>
                  <a:cubicBezTo>
                    <a:pt x="106" y="740"/>
                    <a:pt x="159" y="740"/>
                    <a:pt x="212" y="740"/>
                  </a:cubicBezTo>
                  <a:cubicBezTo>
                    <a:pt x="212" y="792"/>
                    <a:pt x="265" y="792"/>
                    <a:pt x="318" y="792"/>
                  </a:cubicBezTo>
                  <a:cubicBezTo>
                    <a:pt x="318" y="792"/>
                    <a:pt x="370" y="792"/>
                    <a:pt x="423" y="740"/>
                  </a:cubicBezTo>
                  <a:cubicBezTo>
                    <a:pt x="476" y="740"/>
                    <a:pt x="476" y="740"/>
                    <a:pt x="529" y="687"/>
                  </a:cubicBezTo>
                  <a:cubicBezTo>
                    <a:pt x="529" y="687"/>
                    <a:pt x="529" y="634"/>
                    <a:pt x="582" y="634"/>
                  </a:cubicBezTo>
                  <a:cubicBezTo>
                    <a:pt x="582" y="581"/>
                    <a:pt x="582" y="528"/>
                    <a:pt x="582" y="528"/>
                  </a:cubicBezTo>
                  <a:cubicBezTo>
                    <a:pt x="582" y="476"/>
                    <a:pt x="582" y="423"/>
                    <a:pt x="582" y="423"/>
                  </a:cubicBezTo>
                  <a:cubicBezTo>
                    <a:pt x="529" y="370"/>
                    <a:pt x="529" y="370"/>
                    <a:pt x="529" y="317"/>
                  </a:cubicBezTo>
                  <a:cubicBezTo>
                    <a:pt x="476" y="317"/>
                    <a:pt x="476" y="264"/>
                    <a:pt x="423" y="264"/>
                  </a:cubicBezTo>
                  <a:lnTo>
                    <a:pt x="265" y="264"/>
                  </a:lnTo>
                  <a:lnTo>
                    <a:pt x="423" y="53"/>
                  </a:lnTo>
                  <a:cubicBezTo>
                    <a:pt x="423" y="0"/>
                    <a:pt x="423"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105">
            <a:extLst>
              <a:ext uri="{FF2B5EF4-FFF2-40B4-BE49-F238E27FC236}">
                <a16:creationId xmlns:a16="http://schemas.microsoft.com/office/drawing/2014/main" id="{C54D18D0-247D-184E-4944-A3B8D342A648}"/>
              </a:ext>
            </a:extLst>
          </p:cNvPr>
          <p:cNvGrpSpPr/>
          <p:nvPr/>
        </p:nvGrpSpPr>
        <p:grpSpPr>
          <a:xfrm>
            <a:off x="1369184" y="1732370"/>
            <a:ext cx="2585490" cy="2806442"/>
            <a:chOff x="1064384" y="1732370"/>
            <a:chExt cx="2585490" cy="2806442"/>
          </a:xfrm>
        </p:grpSpPr>
        <p:sp>
          <p:nvSpPr>
            <p:cNvPr id="3304" name="Google Shape;3304;p105">
              <a:extLst>
                <a:ext uri="{FF2B5EF4-FFF2-40B4-BE49-F238E27FC236}">
                  <a16:creationId xmlns:a16="http://schemas.microsoft.com/office/drawing/2014/main" id="{E3061B6D-F656-3F41-67F9-01764F01B349}"/>
                </a:ext>
              </a:extLst>
            </p:cNvPr>
            <p:cNvSpPr/>
            <p:nvPr/>
          </p:nvSpPr>
          <p:spPr>
            <a:xfrm>
              <a:off x="1064384" y="1732370"/>
              <a:ext cx="359708" cy="365763"/>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105">
              <a:extLst>
                <a:ext uri="{FF2B5EF4-FFF2-40B4-BE49-F238E27FC236}">
                  <a16:creationId xmlns:a16="http://schemas.microsoft.com/office/drawing/2014/main" id="{C016C90F-7249-FEBD-0F59-523732057CB5}"/>
                </a:ext>
              </a:extLst>
            </p:cNvPr>
            <p:cNvGrpSpPr/>
            <p:nvPr/>
          </p:nvGrpSpPr>
          <p:grpSpPr>
            <a:xfrm>
              <a:off x="1998791" y="3349119"/>
              <a:ext cx="56945" cy="1189693"/>
              <a:chOff x="1998791" y="3349119"/>
              <a:chExt cx="56945" cy="1189693"/>
            </a:xfrm>
          </p:grpSpPr>
          <p:sp>
            <p:nvSpPr>
              <p:cNvPr id="3306" name="Google Shape;3306;p105">
                <a:extLst>
                  <a:ext uri="{FF2B5EF4-FFF2-40B4-BE49-F238E27FC236}">
                    <a16:creationId xmlns:a16="http://schemas.microsoft.com/office/drawing/2014/main" id="{F6BC6A45-828D-BC10-E0F1-F6180B21C764}"/>
                  </a:ext>
                </a:extLst>
              </p:cNvPr>
              <p:cNvSpPr/>
              <p:nvPr/>
            </p:nvSpPr>
            <p:spPr>
              <a:xfrm>
                <a:off x="1998791" y="3349119"/>
                <a:ext cx="56945" cy="12863"/>
              </a:xfrm>
              <a:custGeom>
                <a:avLst/>
                <a:gdLst/>
                <a:ahLst/>
                <a:cxnLst/>
                <a:rect l="l" t="t" r="r" b="b"/>
                <a:pathLst>
                  <a:path w="1638" h="370" extrusionOk="0">
                    <a:moveTo>
                      <a:pt x="0" y="0"/>
                    </a:moveTo>
                    <a:lnTo>
                      <a:pt x="0" y="370"/>
                    </a:lnTo>
                    <a:lnTo>
                      <a:pt x="1637" y="370"/>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05">
                <a:extLst>
                  <a:ext uri="{FF2B5EF4-FFF2-40B4-BE49-F238E27FC236}">
                    <a16:creationId xmlns:a16="http://schemas.microsoft.com/office/drawing/2014/main" id="{A919B94B-FE3D-E042-1CF2-8D4D48F36EC7}"/>
                  </a:ext>
                </a:extLst>
              </p:cNvPr>
              <p:cNvSpPr/>
              <p:nvPr/>
            </p:nvSpPr>
            <p:spPr>
              <a:xfrm>
                <a:off x="1998791" y="3492316"/>
                <a:ext cx="56945" cy="11055"/>
              </a:xfrm>
              <a:custGeom>
                <a:avLst/>
                <a:gdLst/>
                <a:ahLst/>
                <a:cxnLst/>
                <a:rect l="l" t="t" r="r" b="b"/>
                <a:pathLst>
                  <a:path w="1638" h="318" extrusionOk="0">
                    <a:moveTo>
                      <a:pt x="0" y="0"/>
                    </a:moveTo>
                    <a:lnTo>
                      <a:pt x="0" y="317"/>
                    </a:lnTo>
                    <a:lnTo>
                      <a:pt x="1637" y="317"/>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05">
                <a:extLst>
                  <a:ext uri="{FF2B5EF4-FFF2-40B4-BE49-F238E27FC236}">
                    <a16:creationId xmlns:a16="http://schemas.microsoft.com/office/drawing/2014/main" id="{CE57FD7E-6988-0871-8427-B5E470994296}"/>
                  </a:ext>
                </a:extLst>
              </p:cNvPr>
              <p:cNvSpPr/>
              <p:nvPr/>
            </p:nvSpPr>
            <p:spPr>
              <a:xfrm>
                <a:off x="1998791" y="3736506"/>
                <a:ext cx="56945" cy="9213"/>
              </a:xfrm>
              <a:custGeom>
                <a:avLst/>
                <a:gdLst/>
                <a:ahLst/>
                <a:cxnLst/>
                <a:rect l="l" t="t" r="r" b="b"/>
                <a:pathLst>
                  <a:path w="1638" h="265" extrusionOk="0">
                    <a:moveTo>
                      <a:pt x="0" y="0"/>
                    </a:moveTo>
                    <a:lnTo>
                      <a:pt x="0" y="264"/>
                    </a:lnTo>
                    <a:lnTo>
                      <a:pt x="1637" y="264"/>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05">
                <a:extLst>
                  <a:ext uri="{FF2B5EF4-FFF2-40B4-BE49-F238E27FC236}">
                    <a16:creationId xmlns:a16="http://schemas.microsoft.com/office/drawing/2014/main" id="{2EE2666E-888D-DD19-1549-9CC29B58098C}"/>
                  </a:ext>
                </a:extLst>
              </p:cNvPr>
              <p:cNvSpPr/>
              <p:nvPr/>
            </p:nvSpPr>
            <p:spPr>
              <a:xfrm>
                <a:off x="1998791" y="3831970"/>
                <a:ext cx="56945" cy="7370"/>
              </a:xfrm>
              <a:custGeom>
                <a:avLst/>
                <a:gdLst/>
                <a:ahLst/>
                <a:cxnLst/>
                <a:rect l="l" t="t" r="r" b="b"/>
                <a:pathLst>
                  <a:path w="1638" h="212" extrusionOk="0">
                    <a:moveTo>
                      <a:pt x="0" y="0"/>
                    </a:moveTo>
                    <a:lnTo>
                      <a:pt x="0" y="211"/>
                    </a:lnTo>
                    <a:lnTo>
                      <a:pt x="1637" y="211"/>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05">
                <a:extLst>
                  <a:ext uri="{FF2B5EF4-FFF2-40B4-BE49-F238E27FC236}">
                    <a16:creationId xmlns:a16="http://schemas.microsoft.com/office/drawing/2014/main" id="{3E61EBD6-B8C7-056C-BF0B-FC7AB3876565}"/>
                  </a:ext>
                </a:extLst>
              </p:cNvPr>
              <p:cNvSpPr/>
              <p:nvPr/>
            </p:nvSpPr>
            <p:spPr>
              <a:xfrm>
                <a:off x="1998791" y="3701602"/>
                <a:ext cx="56945" cy="9213"/>
              </a:xfrm>
              <a:custGeom>
                <a:avLst/>
                <a:gdLst/>
                <a:ahLst/>
                <a:cxnLst/>
                <a:rect l="l" t="t" r="r" b="b"/>
                <a:pathLst>
                  <a:path w="1638" h="265" extrusionOk="0">
                    <a:moveTo>
                      <a:pt x="0" y="1"/>
                    </a:moveTo>
                    <a:lnTo>
                      <a:pt x="0" y="265"/>
                    </a:lnTo>
                    <a:lnTo>
                      <a:pt x="1637" y="265"/>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05">
                <a:extLst>
                  <a:ext uri="{FF2B5EF4-FFF2-40B4-BE49-F238E27FC236}">
                    <a16:creationId xmlns:a16="http://schemas.microsoft.com/office/drawing/2014/main" id="{3B1F19D1-382A-5B82-8FE5-4ABB2E862948}"/>
                  </a:ext>
                </a:extLst>
              </p:cNvPr>
              <p:cNvSpPr/>
              <p:nvPr/>
            </p:nvSpPr>
            <p:spPr>
              <a:xfrm>
                <a:off x="1998791" y="4144056"/>
                <a:ext cx="56945" cy="11055"/>
              </a:xfrm>
              <a:custGeom>
                <a:avLst/>
                <a:gdLst/>
                <a:ahLst/>
                <a:cxnLst/>
                <a:rect l="l" t="t" r="r" b="b"/>
                <a:pathLst>
                  <a:path w="1638" h="318" extrusionOk="0">
                    <a:moveTo>
                      <a:pt x="0" y="1"/>
                    </a:moveTo>
                    <a:lnTo>
                      <a:pt x="0" y="318"/>
                    </a:lnTo>
                    <a:lnTo>
                      <a:pt x="1637" y="318"/>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05">
                <a:extLst>
                  <a:ext uri="{FF2B5EF4-FFF2-40B4-BE49-F238E27FC236}">
                    <a16:creationId xmlns:a16="http://schemas.microsoft.com/office/drawing/2014/main" id="{94BADD78-4E98-C60B-7F93-B46747D17E07}"/>
                  </a:ext>
                </a:extLst>
              </p:cNvPr>
              <p:cNvSpPr/>
              <p:nvPr/>
            </p:nvSpPr>
            <p:spPr>
              <a:xfrm>
                <a:off x="1998791" y="4287288"/>
                <a:ext cx="56945" cy="9213"/>
              </a:xfrm>
              <a:custGeom>
                <a:avLst/>
                <a:gdLst/>
                <a:ahLst/>
                <a:cxnLst/>
                <a:rect l="l" t="t" r="r" b="b"/>
                <a:pathLst>
                  <a:path w="1638" h="265" extrusionOk="0">
                    <a:moveTo>
                      <a:pt x="0" y="0"/>
                    </a:moveTo>
                    <a:lnTo>
                      <a:pt x="0" y="264"/>
                    </a:lnTo>
                    <a:lnTo>
                      <a:pt x="1637" y="264"/>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05">
                <a:extLst>
                  <a:ext uri="{FF2B5EF4-FFF2-40B4-BE49-F238E27FC236}">
                    <a16:creationId xmlns:a16="http://schemas.microsoft.com/office/drawing/2014/main" id="{5E8BD0F9-64B0-2FDC-4742-40A8B484889A}"/>
                  </a:ext>
                </a:extLst>
              </p:cNvPr>
              <p:cNvSpPr/>
              <p:nvPr/>
            </p:nvSpPr>
            <p:spPr>
              <a:xfrm>
                <a:off x="1998791" y="4529600"/>
                <a:ext cx="56945" cy="9213"/>
              </a:xfrm>
              <a:custGeom>
                <a:avLst/>
                <a:gdLst/>
                <a:ahLst/>
                <a:cxnLst/>
                <a:rect l="l" t="t" r="r" b="b"/>
                <a:pathLst>
                  <a:path w="1638" h="265" extrusionOk="0">
                    <a:moveTo>
                      <a:pt x="0" y="1"/>
                    </a:moveTo>
                    <a:lnTo>
                      <a:pt x="0" y="265"/>
                    </a:lnTo>
                    <a:lnTo>
                      <a:pt x="1637" y="265"/>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05">
                <a:extLst>
                  <a:ext uri="{FF2B5EF4-FFF2-40B4-BE49-F238E27FC236}">
                    <a16:creationId xmlns:a16="http://schemas.microsoft.com/office/drawing/2014/main" id="{F3B308F4-DDA4-2204-86E1-DCB707B87435}"/>
                  </a:ext>
                </a:extLst>
              </p:cNvPr>
              <p:cNvSpPr/>
              <p:nvPr/>
            </p:nvSpPr>
            <p:spPr>
              <a:xfrm>
                <a:off x="1998791" y="4494730"/>
                <a:ext cx="56945" cy="11055"/>
              </a:xfrm>
              <a:custGeom>
                <a:avLst/>
                <a:gdLst/>
                <a:ahLst/>
                <a:cxnLst/>
                <a:rect l="l" t="t" r="r" b="b"/>
                <a:pathLst>
                  <a:path w="1638" h="318" extrusionOk="0">
                    <a:moveTo>
                      <a:pt x="0" y="1"/>
                    </a:moveTo>
                    <a:lnTo>
                      <a:pt x="0" y="317"/>
                    </a:lnTo>
                    <a:lnTo>
                      <a:pt x="1637" y="317"/>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05">
                <a:extLst>
                  <a:ext uri="{FF2B5EF4-FFF2-40B4-BE49-F238E27FC236}">
                    <a16:creationId xmlns:a16="http://schemas.microsoft.com/office/drawing/2014/main" id="{389496FE-E651-955C-12AD-A75B16E67235}"/>
                  </a:ext>
                </a:extLst>
              </p:cNvPr>
              <p:cNvSpPr/>
              <p:nvPr/>
            </p:nvSpPr>
            <p:spPr>
              <a:xfrm>
                <a:off x="1998791" y="3943949"/>
                <a:ext cx="56945" cy="9213"/>
              </a:xfrm>
              <a:custGeom>
                <a:avLst/>
                <a:gdLst/>
                <a:ahLst/>
                <a:cxnLst/>
                <a:rect l="l" t="t" r="r" b="b"/>
                <a:pathLst>
                  <a:path w="1638" h="265" extrusionOk="0">
                    <a:moveTo>
                      <a:pt x="0" y="1"/>
                    </a:moveTo>
                    <a:lnTo>
                      <a:pt x="0" y="265"/>
                    </a:lnTo>
                    <a:lnTo>
                      <a:pt x="1637" y="265"/>
                    </a:lnTo>
                    <a:lnTo>
                      <a:pt x="1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05">
                <a:extLst>
                  <a:ext uri="{FF2B5EF4-FFF2-40B4-BE49-F238E27FC236}">
                    <a16:creationId xmlns:a16="http://schemas.microsoft.com/office/drawing/2014/main" id="{FEBB05BE-1187-40A4-3C86-A4D0E2200DEA}"/>
                  </a:ext>
                </a:extLst>
              </p:cNvPr>
              <p:cNvSpPr/>
              <p:nvPr/>
            </p:nvSpPr>
            <p:spPr>
              <a:xfrm>
                <a:off x="1998791" y="4041256"/>
                <a:ext cx="56945" cy="7370"/>
              </a:xfrm>
              <a:custGeom>
                <a:avLst/>
                <a:gdLst/>
                <a:ahLst/>
                <a:cxnLst/>
                <a:rect l="l" t="t" r="r" b="b"/>
                <a:pathLst>
                  <a:path w="1638" h="212" extrusionOk="0">
                    <a:moveTo>
                      <a:pt x="0" y="0"/>
                    </a:moveTo>
                    <a:lnTo>
                      <a:pt x="0" y="212"/>
                    </a:lnTo>
                    <a:lnTo>
                      <a:pt x="1637" y="212"/>
                    </a:lnTo>
                    <a:lnTo>
                      <a:pt x="1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105">
              <a:extLst>
                <a:ext uri="{FF2B5EF4-FFF2-40B4-BE49-F238E27FC236}">
                  <a16:creationId xmlns:a16="http://schemas.microsoft.com/office/drawing/2014/main" id="{51370590-09E9-AB0E-C9EB-A03653F64EC4}"/>
                </a:ext>
              </a:extLst>
            </p:cNvPr>
            <p:cNvSpPr/>
            <p:nvPr/>
          </p:nvSpPr>
          <p:spPr>
            <a:xfrm>
              <a:off x="1424100" y="2098125"/>
              <a:ext cx="776803" cy="744624"/>
            </a:xfrm>
            <a:custGeom>
              <a:avLst/>
              <a:gdLst/>
              <a:ahLst/>
              <a:cxnLst/>
              <a:rect l="l" t="t" r="r" b="b"/>
              <a:pathLst>
                <a:path w="21706" h="21706" fill="none" extrusionOk="0">
                  <a:moveTo>
                    <a:pt x="21705" y="21705"/>
                  </a:moveTo>
                  <a:lnTo>
                    <a:pt x="0" y="1"/>
                  </a:lnTo>
                </a:path>
              </a:pathLst>
            </a:custGeom>
            <a:noFill/>
            <a:ln w="9525" cap="flat" cmpd="sng">
              <a:solidFill>
                <a:schemeClr val="lt1"/>
              </a:solidFill>
              <a:prstDash val="solid"/>
              <a:miter lim="528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05">
              <a:extLst>
                <a:ext uri="{FF2B5EF4-FFF2-40B4-BE49-F238E27FC236}">
                  <a16:creationId xmlns:a16="http://schemas.microsoft.com/office/drawing/2014/main" id="{193D69F4-2857-1DF7-9CB1-618A86C8B644}"/>
                </a:ext>
              </a:extLst>
            </p:cNvPr>
            <p:cNvSpPr/>
            <p:nvPr/>
          </p:nvSpPr>
          <p:spPr>
            <a:xfrm>
              <a:off x="2200900" y="2887488"/>
              <a:ext cx="1435725" cy="336262"/>
            </a:xfrm>
            <a:custGeom>
              <a:avLst/>
              <a:gdLst/>
              <a:ahLst/>
              <a:cxnLst/>
              <a:rect l="l" t="t" r="r" b="b"/>
              <a:pathLst>
                <a:path w="41298" h="15052" fill="none" extrusionOk="0">
                  <a:moveTo>
                    <a:pt x="41298" y="6232"/>
                  </a:moveTo>
                  <a:cubicBezTo>
                    <a:pt x="38710" y="6232"/>
                    <a:pt x="38710" y="5070"/>
                    <a:pt x="36122" y="5070"/>
                  </a:cubicBezTo>
                  <a:cubicBezTo>
                    <a:pt x="33588" y="5070"/>
                    <a:pt x="33588" y="0"/>
                    <a:pt x="31000" y="0"/>
                  </a:cubicBezTo>
                  <a:cubicBezTo>
                    <a:pt x="28412" y="0"/>
                    <a:pt x="28412" y="6602"/>
                    <a:pt x="25824" y="6602"/>
                  </a:cubicBezTo>
                  <a:cubicBezTo>
                    <a:pt x="23237" y="6602"/>
                    <a:pt x="23237" y="8661"/>
                    <a:pt x="20649" y="8661"/>
                  </a:cubicBezTo>
                  <a:cubicBezTo>
                    <a:pt x="18061" y="8661"/>
                    <a:pt x="18061" y="5281"/>
                    <a:pt x="15474" y="5281"/>
                  </a:cubicBezTo>
                  <a:cubicBezTo>
                    <a:pt x="12939" y="5281"/>
                    <a:pt x="12939" y="15051"/>
                    <a:pt x="10351" y="15051"/>
                  </a:cubicBezTo>
                  <a:cubicBezTo>
                    <a:pt x="7764" y="15051"/>
                    <a:pt x="7764" y="9084"/>
                    <a:pt x="5176" y="9084"/>
                  </a:cubicBezTo>
                  <a:cubicBezTo>
                    <a:pt x="2588" y="9084"/>
                    <a:pt x="2588" y="2377"/>
                    <a:pt x="0" y="2377"/>
                  </a:cubicBezTo>
                </a:path>
              </a:pathLst>
            </a:custGeom>
            <a:gradFill>
              <a:gsLst>
                <a:gs pos="0">
                  <a:srgbClr val="B45F06"/>
                </a:gs>
                <a:gs pos="100000">
                  <a:srgbClr val="F1C232"/>
                </a:gs>
              </a:gsLst>
              <a:lin ang="10801400" scaled="0"/>
            </a:gradFill>
            <a:ln w="18475" cap="flat" cmpd="sng">
              <a:solidFill>
                <a:schemeClr val="lt1"/>
              </a:solidFill>
              <a:prstDash val="solid"/>
              <a:miter lim="528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05">
              <a:extLst>
                <a:ext uri="{FF2B5EF4-FFF2-40B4-BE49-F238E27FC236}">
                  <a16:creationId xmlns:a16="http://schemas.microsoft.com/office/drawing/2014/main" id="{6E3B298B-8777-9CC7-E5BE-A2721EAF5B89}"/>
                </a:ext>
              </a:extLst>
            </p:cNvPr>
            <p:cNvSpPr/>
            <p:nvPr/>
          </p:nvSpPr>
          <p:spPr>
            <a:xfrm>
              <a:off x="2200900" y="2858000"/>
              <a:ext cx="1435725" cy="336239"/>
            </a:xfrm>
            <a:custGeom>
              <a:avLst/>
              <a:gdLst/>
              <a:ahLst/>
              <a:cxnLst/>
              <a:rect l="l" t="t" r="r" b="b"/>
              <a:pathLst>
                <a:path w="41298" h="15051" fill="none" extrusionOk="0">
                  <a:moveTo>
                    <a:pt x="41298" y="6232"/>
                  </a:moveTo>
                  <a:cubicBezTo>
                    <a:pt x="38710" y="6232"/>
                    <a:pt x="38710" y="5070"/>
                    <a:pt x="36122" y="5070"/>
                  </a:cubicBezTo>
                  <a:cubicBezTo>
                    <a:pt x="33588" y="5070"/>
                    <a:pt x="33588" y="0"/>
                    <a:pt x="31000" y="0"/>
                  </a:cubicBezTo>
                  <a:cubicBezTo>
                    <a:pt x="28412" y="0"/>
                    <a:pt x="28412" y="6601"/>
                    <a:pt x="25824" y="6601"/>
                  </a:cubicBezTo>
                  <a:cubicBezTo>
                    <a:pt x="23237" y="6601"/>
                    <a:pt x="23237" y="8661"/>
                    <a:pt x="20649" y="8661"/>
                  </a:cubicBezTo>
                  <a:cubicBezTo>
                    <a:pt x="18061" y="8661"/>
                    <a:pt x="18061" y="5334"/>
                    <a:pt x="15474" y="5334"/>
                  </a:cubicBezTo>
                  <a:cubicBezTo>
                    <a:pt x="12939" y="5334"/>
                    <a:pt x="12939" y="15051"/>
                    <a:pt x="10351" y="15051"/>
                  </a:cubicBezTo>
                  <a:cubicBezTo>
                    <a:pt x="7764" y="15051"/>
                    <a:pt x="7764" y="9083"/>
                    <a:pt x="5176" y="9083"/>
                  </a:cubicBezTo>
                  <a:cubicBezTo>
                    <a:pt x="2588" y="9083"/>
                    <a:pt x="2588" y="2377"/>
                    <a:pt x="0" y="2377"/>
                  </a:cubicBezTo>
                </a:path>
              </a:pathLst>
            </a:custGeom>
            <a:gradFill>
              <a:gsLst>
                <a:gs pos="0">
                  <a:srgbClr val="B45F06"/>
                </a:gs>
                <a:gs pos="100000">
                  <a:srgbClr val="F1C232"/>
                </a:gs>
              </a:gsLst>
              <a:lin ang="10801400" scaled="0"/>
            </a:gradFill>
            <a:ln w="5275" cap="flat" cmpd="sng">
              <a:solidFill>
                <a:schemeClr val="lt1"/>
              </a:solidFill>
              <a:prstDash val="solid"/>
              <a:miter lim="528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05">
              <a:extLst>
                <a:ext uri="{FF2B5EF4-FFF2-40B4-BE49-F238E27FC236}">
                  <a16:creationId xmlns:a16="http://schemas.microsoft.com/office/drawing/2014/main" id="{27118771-0245-1429-0578-18F23C3153F6}"/>
                </a:ext>
              </a:extLst>
            </p:cNvPr>
            <p:cNvSpPr/>
            <p:nvPr/>
          </p:nvSpPr>
          <p:spPr>
            <a:xfrm>
              <a:off x="2178520" y="2806693"/>
              <a:ext cx="1471354" cy="1496110"/>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1" name="Google Shape;3321;p105">
            <a:extLst>
              <a:ext uri="{FF2B5EF4-FFF2-40B4-BE49-F238E27FC236}">
                <a16:creationId xmlns:a16="http://schemas.microsoft.com/office/drawing/2014/main" id="{7B778E84-B375-11BD-CC1B-DF69C39026E7}"/>
              </a:ext>
            </a:extLst>
          </p:cNvPr>
          <p:cNvSpPr txBox="1">
            <a:spLocks noGrp="1"/>
          </p:cNvSpPr>
          <p:nvPr>
            <p:ph type="title"/>
          </p:nvPr>
        </p:nvSpPr>
        <p:spPr>
          <a:xfrm>
            <a:off x="4572000" y="1507198"/>
            <a:ext cx="3910111" cy="24367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lumMod val="20000"/>
                    <a:lumOff val="80000"/>
                  </a:schemeClr>
                </a:solidFill>
              </a:rPr>
              <a:t>MACHINE LEARNING TECHNIQUES</a:t>
            </a:r>
            <a:endParaRPr>
              <a:solidFill>
                <a:schemeClr val="bg1">
                  <a:lumMod val="20000"/>
                  <a:lumOff val="80000"/>
                </a:schemeClr>
              </a:solidFill>
            </a:endParaRPr>
          </a:p>
        </p:txBody>
      </p:sp>
      <p:sp>
        <p:nvSpPr>
          <p:cNvPr id="3323" name="Google Shape;3323;p105">
            <a:extLst>
              <a:ext uri="{FF2B5EF4-FFF2-40B4-BE49-F238E27FC236}">
                <a16:creationId xmlns:a16="http://schemas.microsoft.com/office/drawing/2014/main" id="{69CA9A3C-A8BF-D5F6-8EE4-E50B92EA90DB}"/>
              </a:ext>
            </a:extLst>
          </p:cNvPr>
          <p:cNvSpPr txBox="1">
            <a:spLocks noGrp="1"/>
          </p:cNvSpPr>
          <p:nvPr>
            <p:ph type="title" idx="2"/>
          </p:nvPr>
        </p:nvSpPr>
        <p:spPr>
          <a:xfrm>
            <a:off x="2546000" y="3030300"/>
            <a:ext cx="1348500" cy="11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384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3"/>
                                        </p:tgtEl>
                                        <p:attrNameLst>
                                          <p:attrName>style.visibility</p:attrName>
                                        </p:attrNameLst>
                                      </p:cBhvr>
                                      <p:to>
                                        <p:strVal val="visible"/>
                                      </p:to>
                                    </p:set>
                                    <p:animEffect transition="in" filter="fade">
                                      <p:cBhvr>
                                        <p:cTn id="7" dur="1400"/>
                                        <p:tgtEl>
                                          <p:spTgt spid="3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pPr algn="ctr"/>
            <a:r>
              <a:rPr lang="en-US"/>
              <a:t>SCIKIT-LEARN MODELS</a:t>
            </a:r>
          </a:p>
        </p:txBody>
      </p:sp>
      <p:pic>
        <p:nvPicPr>
          <p:cNvPr id="6" name="Google Shape;1388;p57">
            <a:extLst>
              <a:ext uri="{FF2B5EF4-FFF2-40B4-BE49-F238E27FC236}">
                <a16:creationId xmlns:a16="http://schemas.microsoft.com/office/drawing/2014/main" id="{155D6E8B-CE8B-5AD3-96D6-AB207F33C5B0}"/>
              </a:ext>
            </a:extLst>
          </p:cNvPr>
          <p:cNvPicPr preferRelativeResize="0"/>
          <p:nvPr/>
        </p:nvPicPr>
        <p:blipFill rotWithShape="1">
          <a:blip r:embed="rId3">
            <a:alphaModFix/>
          </a:blip>
          <a:srcRect r="44736"/>
          <a:stretch/>
        </p:blipFill>
        <p:spPr>
          <a:xfrm>
            <a:off x="3583335" y="1349963"/>
            <a:ext cx="2375678" cy="3253537"/>
          </a:xfrm>
          <a:prstGeom prst="rect">
            <a:avLst/>
          </a:prstGeom>
          <a:noFill/>
          <a:ln>
            <a:noFill/>
          </a:ln>
        </p:spPr>
      </p:pic>
      <p:cxnSp>
        <p:nvCxnSpPr>
          <p:cNvPr id="7" name="Google Shape;2268;p76">
            <a:extLst>
              <a:ext uri="{FF2B5EF4-FFF2-40B4-BE49-F238E27FC236}">
                <a16:creationId xmlns:a16="http://schemas.microsoft.com/office/drawing/2014/main" id="{0283DADE-B4AF-DF53-4AD5-0B25A25F28D5}"/>
              </a:ext>
            </a:extLst>
          </p:cNvPr>
          <p:cNvCxnSpPr>
            <a:cxnSpLocks/>
          </p:cNvCxnSpPr>
          <p:nvPr/>
        </p:nvCxnSpPr>
        <p:spPr>
          <a:xfrm flipH="1">
            <a:off x="2774022" y="1910802"/>
            <a:ext cx="173633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0" name="Google Shape;1778;p67">
            <a:extLst>
              <a:ext uri="{FF2B5EF4-FFF2-40B4-BE49-F238E27FC236}">
                <a16:creationId xmlns:a16="http://schemas.microsoft.com/office/drawing/2014/main" id="{A898062A-2838-9A4C-68D1-8CF9CF203E47}"/>
              </a:ext>
            </a:extLst>
          </p:cNvPr>
          <p:cNvSpPr txBox="1">
            <a:spLocks/>
          </p:cNvSpPr>
          <p:nvPr/>
        </p:nvSpPr>
        <p:spPr>
          <a:xfrm>
            <a:off x="313246" y="1624452"/>
            <a:ext cx="237567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r">
              <a:buFont typeface="Source Code Pro Light"/>
              <a:buNone/>
            </a:pPr>
            <a:r>
              <a:rPr lang="en-US" sz="1200" b="1">
                <a:solidFill>
                  <a:schemeClr val="bg1"/>
                </a:solidFill>
                <a:latin typeface="Source Code Pro Medium" panose="020B0509030403020204" pitchFamily="49" charset="0"/>
                <a:ea typeface="Source Code Pro Medium" panose="020B0509030403020204" pitchFamily="49" charset="0"/>
              </a:rPr>
              <a:t>K-Nearest Neighbours</a:t>
            </a:r>
          </a:p>
          <a:p>
            <a:pPr marL="114300" indent="0" algn="r">
              <a:buClr>
                <a:schemeClr val="bg1">
                  <a:lumMod val="20000"/>
                  <a:lumOff val="80000"/>
                </a:schemeClr>
              </a:buClr>
              <a:buSzPct val="100000"/>
              <a:buNone/>
            </a:pPr>
            <a:r>
              <a:rPr lang="en-US" sz="1200">
                <a:solidFill>
                  <a:schemeClr val="bg1">
                    <a:lumMod val="20000"/>
                    <a:lumOff val="80000"/>
                  </a:schemeClr>
                </a:solidFill>
                <a:latin typeface="Source Code Pro Medium"/>
              </a:rPr>
              <a:t>n_neighbours = 30</a:t>
            </a:r>
          </a:p>
        </p:txBody>
      </p:sp>
      <p:cxnSp>
        <p:nvCxnSpPr>
          <p:cNvPr id="11" name="Google Shape;2268;p76">
            <a:extLst>
              <a:ext uri="{FF2B5EF4-FFF2-40B4-BE49-F238E27FC236}">
                <a16:creationId xmlns:a16="http://schemas.microsoft.com/office/drawing/2014/main" id="{C1F4F754-9FC6-15B7-753C-89461B46BFC8}"/>
              </a:ext>
            </a:extLst>
          </p:cNvPr>
          <p:cNvCxnSpPr>
            <a:cxnSpLocks/>
          </p:cNvCxnSpPr>
          <p:nvPr/>
        </p:nvCxnSpPr>
        <p:spPr>
          <a:xfrm>
            <a:off x="4688439" y="2474146"/>
            <a:ext cx="167126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3" name="Google Shape;1778;p67">
            <a:extLst>
              <a:ext uri="{FF2B5EF4-FFF2-40B4-BE49-F238E27FC236}">
                <a16:creationId xmlns:a16="http://schemas.microsoft.com/office/drawing/2014/main" id="{A96F5884-AAE8-B9B9-84C2-7B778E29BFFD}"/>
              </a:ext>
            </a:extLst>
          </p:cNvPr>
          <p:cNvSpPr txBox="1">
            <a:spLocks/>
          </p:cNvSpPr>
          <p:nvPr/>
        </p:nvSpPr>
        <p:spPr>
          <a:xfrm>
            <a:off x="6423219" y="2187796"/>
            <a:ext cx="200078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US" sz="1200" b="1">
                <a:solidFill>
                  <a:schemeClr val="bg1"/>
                </a:solidFill>
                <a:latin typeface="Source Code Pro Medium" panose="020B0509030403020204" pitchFamily="49" charset="0"/>
                <a:ea typeface="Source Code Pro Medium" panose="020B0509030403020204" pitchFamily="49" charset="0"/>
              </a:rPr>
              <a:t>Naïve Bayes</a:t>
            </a:r>
          </a:p>
          <a:p>
            <a:pPr marL="0" indent="0">
              <a:buFont typeface="Source Code Pro Light"/>
              <a:buNone/>
            </a:pPr>
            <a:r>
              <a:rPr lang="en-US" sz="1200">
                <a:solidFill>
                  <a:schemeClr val="bg1">
                    <a:lumMod val="20000"/>
                    <a:lumOff val="80000"/>
                  </a:schemeClr>
                </a:solidFill>
                <a:latin typeface="Source Code Pro Medium"/>
              </a:rPr>
              <a:t>Used default GaussianNB()</a:t>
            </a:r>
          </a:p>
        </p:txBody>
      </p:sp>
      <p:cxnSp>
        <p:nvCxnSpPr>
          <p:cNvPr id="14" name="Google Shape;2268;p76">
            <a:extLst>
              <a:ext uri="{FF2B5EF4-FFF2-40B4-BE49-F238E27FC236}">
                <a16:creationId xmlns:a16="http://schemas.microsoft.com/office/drawing/2014/main" id="{EFC613AE-51CF-B2A7-D6F0-E1E1AEBD60FA}"/>
              </a:ext>
            </a:extLst>
          </p:cNvPr>
          <p:cNvCxnSpPr>
            <a:cxnSpLocks/>
          </p:cNvCxnSpPr>
          <p:nvPr/>
        </p:nvCxnSpPr>
        <p:spPr>
          <a:xfrm flipH="1">
            <a:off x="2774021" y="3244731"/>
            <a:ext cx="173633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6" name="Google Shape;1778;p67">
            <a:extLst>
              <a:ext uri="{FF2B5EF4-FFF2-40B4-BE49-F238E27FC236}">
                <a16:creationId xmlns:a16="http://schemas.microsoft.com/office/drawing/2014/main" id="{DB855253-27AA-35BE-0C2D-00A123A7DBE3}"/>
              </a:ext>
            </a:extLst>
          </p:cNvPr>
          <p:cNvSpPr txBox="1">
            <a:spLocks/>
          </p:cNvSpPr>
          <p:nvPr/>
        </p:nvSpPr>
        <p:spPr>
          <a:xfrm>
            <a:off x="55472" y="2571750"/>
            <a:ext cx="2617005" cy="16971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r">
              <a:buFont typeface="Source Code Pro Light"/>
              <a:buNone/>
            </a:pPr>
            <a:r>
              <a:rPr lang="en-US" sz="1200" b="1">
                <a:solidFill>
                  <a:schemeClr val="bg1"/>
                </a:solidFill>
                <a:latin typeface="Source Code Pro Medium"/>
              </a:rPr>
              <a:t>Decision Tree</a:t>
            </a:r>
          </a:p>
          <a:p>
            <a:pPr marL="0" indent="0" algn="r">
              <a:buFont typeface="Source Code Pro Light"/>
              <a:buNone/>
            </a:pPr>
            <a:r>
              <a:rPr lang="en-US" sz="1200" b="0">
                <a:solidFill>
                  <a:schemeClr val="bg1">
                    <a:lumMod val="20000"/>
                    <a:lumOff val="80000"/>
                  </a:schemeClr>
                </a:solidFill>
                <a:effectLst/>
                <a:latin typeface="Source Code Pro Medium"/>
              </a:rPr>
              <a:t>max_depth=15</a:t>
            </a:r>
          </a:p>
          <a:p>
            <a:pPr marL="114300" indent="0" algn="r">
              <a:buClr>
                <a:schemeClr val="bg1">
                  <a:lumMod val="20000"/>
                  <a:lumOff val="80000"/>
                </a:schemeClr>
              </a:buClr>
              <a:buSzPct val="100000"/>
              <a:buNone/>
            </a:pPr>
            <a:r>
              <a:rPr lang="en-US" sz="1200" b="0">
                <a:solidFill>
                  <a:schemeClr val="bg1">
                    <a:lumMod val="20000"/>
                    <a:lumOff val="80000"/>
                  </a:schemeClr>
                </a:solidFill>
                <a:effectLst/>
                <a:latin typeface="Source Code Pro Medium"/>
              </a:rPr>
              <a:t>min_samples_split=5</a:t>
            </a:r>
          </a:p>
          <a:p>
            <a:pPr marL="114300" indent="0" algn="r">
              <a:buClr>
                <a:schemeClr val="bg1">
                  <a:lumMod val="20000"/>
                  <a:lumOff val="80000"/>
                </a:schemeClr>
              </a:buClr>
              <a:buSzPct val="100000"/>
              <a:buNone/>
            </a:pPr>
            <a:r>
              <a:rPr lang="en-US" sz="1200" b="0">
                <a:solidFill>
                  <a:schemeClr val="bg1">
                    <a:lumMod val="20000"/>
                    <a:lumOff val="80000"/>
                  </a:schemeClr>
                </a:solidFill>
                <a:effectLst/>
                <a:latin typeface="Source Code Pro Medium"/>
              </a:rPr>
              <a:t>min_samples_leaf=5</a:t>
            </a:r>
          </a:p>
          <a:p>
            <a:pPr marL="114300" indent="0" algn="r">
              <a:buClr>
                <a:schemeClr val="bg1">
                  <a:lumMod val="20000"/>
                  <a:lumOff val="80000"/>
                </a:schemeClr>
              </a:buClr>
              <a:buSzPct val="100000"/>
              <a:buNone/>
            </a:pPr>
            <a:r>
              <a:rPr lang="en-US" sz="1200" b="0">
                <a:solidFill>
                  <a:schemeClr val="bg1">
                    <a:lumMod val="20000"/>
                    <a:lumOff val="80000"/>
                  </a:schemeClr>
                </a:solidFill>
                <a:effectLst/>
                <a:latin typeface="Source Code Pro Medium"/>
              </a:rPr>
              <a:t>class_weight='balanced</a:t>
            </a:r>
          </a:p>
          <a:p>
            <a:pPr marL="114300" indent="0" algn="r">
              <a:buClr>
                <a:schemeClr val="bg1">
                  <a:lumMod val="20000"/>
                  <a:lumOff val="80000"/>
                </a:schemeClr>
              </a:buClr>
              <a:buSzPct val="100000"/>
              <a:buNone/>
            </a:pPr>
            <a:r>
              <a:rPr lang="en-US" sz="1200" b="0">
                <a:solidFill>
                  <a:schemeClr val="bg1">
                    <a:lumMod val="20000"/>
                    <a:lumOff val="80000"/>
                  </a:schemeClr>
                </a:solidFill>
                <a:effectLst/>
                <a:latin typeface="Source Code Pro Medium"/>
              </a:rPr>
              <a:t>random_state=1</a:t>
            </a:r>
          </a:p>
          <a:p>
            <a:pPr marL="0" indent="0" algn="ctr">
              <a:buFont typeface="Source Code Pro Light"/>
              <a:buNone/>
            </a:pPr>
            <a:endParaRPr lang="en-US" sz="1200" b="1">
              <a:solidFill>
                <a:schemeClr val="bg1">
                  <a:lumMod val="20000"/>
                  <a:lumOff val="80000"/>
                </a:schemeClr>
              </a:solidFill>
              <a:latin typeface="Source Code Pro Medium"/>
            </a:endParaRPr>
          </a:p>
        </p:txBody>
      </p:sp>
      <p:cxnSp>
        <p:nvCxnSpPr>
          <p:cNvPr id="17" name="Google Shape;2268;p76">
            <a:extLst>
              <a:ext uri="{FF2B5EF4-FFF2-40B4-BE49-F238E27FC236}">
                <a16:creationId xmlns:a16="http://schemas.microsoft.com/office/drawing/2014/main" id="{533FC1D1-28FD-C168-23E7-C5F1F451E0C5}"/>
              </a:ext>
            </a:extLst>
          </p:cNvPr>
          <p:cNvCxnSpPr>
            <a:cxnSpLocks/>
          </p:cNvCxnSpPr>
          <p:nvPr/>
        </p:nvCxnSpPr>
        <p:spPr>
          <a:xfrm>
            <a:off x="4626795" y="3756702"/>
            <a:ext cx="167126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9" name="Google Shape;1778;p67">
            <a:extLst>
              <a:ext uri="{FF2B5EF4-FFF2-40B4-BE49-F238E27FC236}">
                <a16:creationId xmlns:a16="http://schemas.microsoft.com/office/drawing/2014/main" id="{7F997C72-466C-1BD8-C629-3B6C3FC614A4}"/>
              </a:ext>
            </a:extLst>
          </p:cNvPr>
          <p:cNvSpPr txBox="1">
            <a:spLocks/>
          </p:cNvSpPr>
          <p:nvPr/>
        </p:nvSpPr>
        <p:spPr>
          <a:xfrm>
            <a:off x="6423219" y="2976731"/>
            <a:ext cx="2728789" cy="19317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None/>
            </a:pPr>
            <a:r>
              <a:rPr lang="en-US" sz="1200" b="1">
                <a:solidFill>
                  <a:schemeClr val="bg1"/>
                </a:solidFill>
                <a:latin typeface="Source Code Pro Medium" panose="020B0509030403020204" pitchFamily="49" charset="0"/>
                <a:ea typeface="Source Code Pro Medium" panose="020B0509030403020204" pitchFamily="49" charset="0"/>
              </a:rPr>
              <a:t>Random Forest</a:t>
            </a:r>
          </a:p>
          <a:p>
            <a:pPr marL="0" indent="0">
              <a:buFont typeface="Source Code Pro Light"/>
              <a:buNone/>
            </a:pPr>
            <a:r>
              <a:rPr lang="en-SG" sz="1200">
                <a:solidFill>
                  <a:schemeClr val="bg1">
                    <a:lumMod val="20000"/>
                    <a:lumOff val="80000"/>
                  </a:schemeClr>
                </a:solidFill>
                <a:latin typeface="Source Code Pro Medium"/>
              </a:rPr>
              <a:t>n_estimators=150</a:t>
            </a:r>
          </a:p>
          <a:p>
            <a:pPr marL="0" indent="0">
              <a:buFont typeface="Source Code Pro Light"/>
              <a:buNone/>
            </a:pPr>
            <a:r>
              <a:rPr lang="en-SG" sz="1200">
                <a:solidFill>
                  <a:schemeClr val="bg1">
                    <a:lumMod val="20000"/>
                    <a:lumOff val="80000"/>
                  </a:schemeClr>
                </a:solidFill>
                <a:latin typeface="Source Code Pro Medium"/>
              </a:rPr>
              <a:t>max_depth=15</a:t>
            </a:r>
          </a:p>
          <a:p>
            <a:pPr marL="0" indent="0">
              <a:buFont typeface="Source Code Pro Light"/>
              <a:buNone/>
            </a:pPr>
            <a:r>
              <a:rPr lang="en-SG" sz="1200" err="1">
                <a:solidFill>
                  <a:schemeClr val="bg1">
                    <a:lumMod val="20000"/>
                    <a:lumOff val="80000"/>
                  </a:schemeClr>
                </a:solidFill>
                <a:latin typeface="Source Code Pro Medium"/>
              </a:rPr>
              <a:t>min_samples_split</a:t>
            </a:r>
            <a:r>
              <a:rPr lang="en-SG" sz="1200">
                <a:solidFill>
                  <a:schemeClr val="bg1">
                    <a:lumMod val="20000"/>
                    <a:lumOff val="80000"/>
                  </a:schemeClr>
                </a:solidFill>
                <a:latin typeface="Source Code Pro Medium"/>
              </a:rPr>
              <a:t>=5</a:t>
            </a:r>
          </a:p>
          <a:p>
            <a:pPr marL="0" indent="0">
              <a:buFont typeface="Source Code Pro Light"/>
              <a:buNone/>
            </a:pPr>
            <a:r>
              <a:rPr lang="en-SG" sz="1200" err="1">
                <a:solidFill>
                  <a:schemeClr val="bg1">
                    <a:lumMod val="20000"/>
                    <a:lumOff val="80000"/>
                  </a:schemeClr>
                </a:solidFill>
                <a:latin typeface="Source Code Pro Medium"/>
              </a:rPr>
              <a:t>min_samples_leaf</a:t>
            </a:r>
            <a:r>
              <a:rPr lang="en-SG" sz="1200">
                <a:solidFill>
                  <a:schemeClr val="bg1">
                    <a:lumMod val="20000"/>
                    <a:lumOff val="80000"/>
                  </a:schemeClr>
                </a:solidFill>
                <a:latin typeface="Source Code Pro Medium"/>
              </a:rPr>
              <a:t>=10</a:t>
            </a:r>
          </a:p>
          <a:p>
            <a:pPr marL="0" indent="0">
              <a:buFont typeface="Source Code Pro Light"/>
              <a:buNone/>
            </a:pPr>
            <a:r>
              <a:rPr lang="en-SG" sz="1200" err="1">
                <a:solidFill>
                  <a:schemeClr val="bg1">
                    <a:lumMod val="20000"/>
                    <a:lumOff val="80000"/>
                  </a:schemeClr>
                </a:solidFill>
                <a:latin typeface="Source Code Pro Medium"/>
              </a:rPr>
              <a:t>class_weight</a:t>
            </a:r>
            <a:r>
              <a:rPr lang="en-SG" sz="1200">
                <a:solidFill>
                  <a:schemeClr val="bg1">
                    <a:lumMod val="20000"/>
                    <a:lumOff val="80000"/>
                  </a:schemeClr>
                </a:solidFill>
                <a:latin typeface="Source Code Pro Medium"/>
              </a:rPr>
              <a:t>='balanced’</a:t>
            </a:r>
          </a:p>
          <a:p>
            <a:pPr marL="0" indent="0">
              <a:buFont typeface="Source Code Pro Light"/>
              <a:buNone/>
            </a:pPr>
            <a:r>
              <a:rPr lang="en-SG" sz="1200" err="1">
                <a:solidFill>
                  <a:schemeClr val="bg1">
                    <a:lumMod val="20000"/>
                    <a:lumOff val="80000"/>
                  </a:schemeClr>
                </a:solidFill>
                <a:latin typeface="Source Code Pro Medium"/>
              </a:rPr>
              <a:t>random_state</a:t>
            </a:r>
            <a:r>
              <a:rPr lang="en-SG" sz="1200">
                <a:solidFill>
                  <a:schemeClr val="bg1">
                    <a:lumMod val="20000"/>
                    <a:lumOff val="80000"/>
                  </a:schemeClr>
                </a:solidFill>
                <a:latin typeface="Source Code Pro Medium"/>
              </a:rPr>
              <a:t>=1</a:t>
            </a:r>
          </a:p>
          <a:p>
            <a:pPr marL="0" indent="0">
              <a:buFont typeface="Source Code Pro Light"/>
              <a:buNone/>
            </a:pPr>
            <a:endParaRPr lang="en-US" sz="1200" b="1">
              <a:solidFill>
                <a:schemeClr val="bg1">
                  <a:lumMod val="20000"/>
                  <a:lumOff val="80000"/>
                </a:schemeClr>
              </a:solidFill>
              <a:latin typeface="Amasis MT Pro Medium" panose="02040604050005020304" pitchFamily="18" charset="0"/>
            </a:endParaRPr>
          </a:p>
        </p:txBody>
      </p:sp>
    </p:spTree>
    <p:extLst>
      <p:ext uri="{BB962C8B-B14F-4D97-AF65-F5344CB8AC3E}">
        <p14:creationId xmlns:p14="http://schemas.microsoft.com/office/powerpoint/2010/main" val="42595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6">
          <a:extLst>
            <a:ext uri="{FF2B5EF4-FFF2-40B4-BE49-F238E27FC236}">
              <a16:creationId xmlns:a16="http://schemas.microsoft.com/office/drawing/2014/main" id="{D7D24C8E-7B8D-1002-5E8B-CC0D45BBEA71}"/>
            </a:ext>
          </a:extLst>
        </p:cNvPr>
        <p:cNvGrpSpPr/>
        <p:nvPr/>
      </p:nvGrpSpPr>
      <p:grpSpPr>
        <a:xfrm>
          <a:off x="0" y="0"/>
          <a:ext cx="0" cy="0"/>
          <a:chOff x="0" y="0"/>
          <a:chExt cx="0" cy="0"/>
        </a:xfrm>
      </p:grpSpPr>
      <p:sp>
        <p:nvSpPr>
          <p:cNvPr id="1367" name="Google Shape;1367;p57">
            <a:extLst>
              <a:ext uri="{FF2B5EF4-FFF2-40B4-BE49-F238E27FC236}">
                <a16:creationId xmlns:a16="http://schemas.microsoft.com/office/drawing/2014/main" id="{B4467CBA-C1F0-4B68-78B6-9570AD7284BA}"/>
              </a:ext>
            </a:extLst>
          </p:cNvPr>
          <p:cNvSpPr txBox="1">
            <a:spLocks noGrp="1"/>
          </p:cNvSpPr>
          <p:nvPr>
            <p:ph type="title"/>
          </p:nvPr>
        </p:nvSpPr>
        <p:spPr>
          <a:xfrm>
            <a:off x="1232380" y="590093"/>
            <a:ext cx="3852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1369" name="Google Shape;1369;p57">
            <a:extLst>
              <a:ext uri="{FF2B5EF4-FFF2-40B4-BE49-F238E27FC236}">
                <a16:creationId xmlns:a16="http://schemas.microsoft.com/office/drawing/2014/main" id="{C6FC72F3-0675-1DA4-8753-415860A57D4F}"/>
              </a:ext>
            </a:extLst>
          </p:cNvPr>
          <p:cNvSpPr txBox="1">
            <a:spLocks noGrp="1"/>
          </p:cNvSpPr>
          <p:nvPr>
            <p:ph type="title" idx="2"/>
          </p:nvPr>
        </p:nvSpPr>
        <p:spPr>
          <a:xfrm>
            <a:off x="4611747" y="1386453"/>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370" name="Google Shape;1370;p57">
            <a:extLst>
              <a:ext uri="{FF2B5EF4-FFF2-40B4-BE49-F238E27FC236}">
                <a16:creationId xmlns:a16="http://schemas.microsoft.com/office/drawing/2014/main" id="{DE7D9B48-95DB-EE3F-91ED-38C619874AA9}"/>
              </a:ext>
            </a:extLst>
          </p:cNvPr>
          <p:cNvSpPr txBox="1">
            <a:spLocks noGrp="1"/>
          </p:cNvSpPr>
          <p:nvPr>
            <p:ph type="subTitle" idx="3"/>
          </p:nvPr>
        </p:nvSpPr>
        <p:spPr>
          <a:xfrm>
            <a:off x="460477" y="1456293"/>
            <a:ext cx="3997831" cy="50715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solidFill>
                  <a:schemeClr val="bg1">
                    <a:lumMod val="20000"/>
                    <a:lumOff val="80000"/>
                  </a:schemeClr>
                </a:solidFill>
              </a:rPr>
              <a:t>INTRODUCTION AND PROBLEM STATMENT</a:t>
            </a:r>
            <a:endParaRPr>
              <a:solidFill>
                <a:schemeClr val="bg1">
                  <a:lumMod val="20000"/>
                  <a:lumOff val="80000"/>
                </a:schemeClr>
              </a:solidFill>
            </a:endParaRPr>
          </a:p>
        </p:txBody>
      </p:sp>
      <p:sp>
        <p:nvSpPr>
          <p:cNvPr id="1372" name="Google Shape;1372;p57">
            <a:extLst>
              <a:ext uri="{FF2B5EF4-FFF2-40B4-BE49-F238E27FC236}">
                <a16:creationId xmlns:a16="http://schemas.microsoft.com/office/drawing/2014/main" id="{282DDDAC-E6BB-A67F-E590-E523B045CEE8}"/>
              </a:ext>
            </a:extLst>
          </p:cNvPr>
          <p:cNvSpPr txBox="1">
            <a:spLocks noGrp="1"/>
          </p:cNvSpPr>
          <p:nvPr>
            <p:ph type="title" idx="5"/>
          </p:nvPr>
        </p:nvSpPr>
        <p:spPr>
          <a:xfrm>
            <a:off x="4618483" y="2030479"/>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373" name="Google Shape;1373;p57">
            <a:extLst>
              <a:ext uri="{FF2B5EF4-FFF2-40B4-BE49-F238E27FC236}">
                <a16:creationId xmlns:a16="http://schemas.microsoft.com/office/drawing/2014/main" id="{A554D40E-D7C4-8790-2949-FC2340328E37}"/>
              </a:ext>
            </a:extLst>
          </p:cNvPr>
          <p:cNvSpPr txBox="1">
            <a:spLocks noGrp="1"/>
          </p:cNvSpPr>
          <p:nvPr>
            <p:ph type="subTitle" idx="6"/>
          </p:nvPr>
        </p:nvSpPr>
        <p:spPr>
          <a:xfrm>
            <a:off x="641180" y="2274025"/>
            <a:ext cx="38178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bg1">
                    <a:lumMod val="20000"/>
                    <a:lumOff val="80000"/>
                  </a:schemeClr>
                </a:solidFill>
              </a:rPr>
              <a:t>DATA PREPARATION AND CLEANING</a:t>
            </a:r>
            <a:endParaRPr>
              <a:solidFill>
                <a:schemeClr val="bg1">
                  <a:lumMod val="20000"/>
                  <a:lumOff val="80000"/>
                </a:schemeClr>
              </a:solidFill>
            </a:endParaRPr>
          </a:p>
        </p:txBody>
      </p:sp>
      <p:sp>
        <p:nvSpPr>
          <p:cNvPr id="1375" name="Google Shape;1375;p57">
            <a:extLst>
              <a:ext uri="{FF2B5EF4-FFF2-40B4-BE49-F238E27FC236}">
                <a16:creationId xmlns:a16="http://schemas.microsoft.com/office/drawing/2014/main" id="{55157D64-0F79-7FB8-506F-31538FB44E5D}"/>
              </a:ext>
            </a:extLst>
          </p:cNvPr>
          <p:cNvSpPr txBox="1">
            <a:spLocks noGrp="1"/>
          </p:cNvSpPr>
          <p:nvPr>
            <p:ph type="title" idx="8"/>
          </p:nvPr>
        </p:nvSpPr>
        <p:spPr>
          <a:xfrm>
            <a:off x="4618483" y="2667429"/>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1376" name="Google Shape;1376;p57">
            <a:extLst>
              <a:ext uri="{FF2B5EF4-FFF2-40B4-BE49-F238E27FC236}">
                <a16:creationId xmlns:a16="http://schemas.microsoft.com/office/drawing/2014/main" id="{D7C192F4-8B5F-A8BC-ACB1-95182D4F3B1C}"/>
              </a:ext>
            </a:extLst>
          </p:cNvPr>
          <p:cNvSpPr txBox="1">
            <a:spLocks noGrp="1"/>
          </p:cNvSpPr>
          <p:nvPr>
            <p:ph type="subTitle" idx="9"/>
          </p:nvPr>
        </p:nvSpPr>
        <p:spPr>
          <a:xfrm>
            <a:off x="843463" y="2896271"/>
            <a:ext cx="3615517"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bg1">
                    <a:lumMod val="20000"/>
                    <a:lumOff val="80000"/>
                  </a:schemeClr>
                </a:solidFill>
              </a:rPr>
              <a:t>EXPLORATORY DATA ANALYSIS</a:t>
            </a:r>
            <a:endParaRPr>
              <a:solidFill>
                <a:schemeClr val="bg1">
                  <a:lumMod val="20000"/>
                  <a:lumOff val="80000"/>
                </a:schemeClr>
              </a:solidFill>
            </a:endParaRPr>
          </a:p>
        </p:txBody>
      </p:sp>
      <p:sp>
        <p:nvSpPr>
          <p:cNvPr id="1379" name="Google Shape;1379;p57">
            <a:extLst>
              <a:ext uri="{FF2B5EF4-FFF2-40B4-BE49-F238E27FC236}">
                <a16:creationId xmlns:a16="http://schemas.microsoft.com/office/drawing/2014/main" id="{1CDDA27C-5E2D-C876-C9C9-E723EE232F59}"/>
              </a:ext>
            </a:extLst>
          </p:cNvPr>
          <p:cNvSpPr txBox="1">
            <a:spLocks noGrp="1"/>
          </p:cNvSpPr>
          <p:nvPr>
            <p:ph type="title" idx="14"/>
          </p:nvPr>
        </p:nvSpPr>
        <p:spPr>
          <a:xfrm>
            <a:off x="4618483" y="3300443"/>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380" name="Google Shape;1380;p57">
            <a:extLst>
              <a:ext uri="{FF2B5EF4-FFF2-40B4-BE49-F238E27FC236}">
                <a16:creationId xmlns:a16="http://schemas.microsoft.com/office/drawing/2014/main" id="{1C621FAB-000B-0359-8FB4-95F235312DED}"/>
              </a:ext>
            </a:extLst>
          </p:cNvPr>
          <p:cNvSpPr txBox="1">
            <a:spLocks noGrp="1"/>
          </p:cNvSpPr>
          <p:nvPr>
            <p:ph type="subTitle" idx="15"/>
          </p:nvPr>
        </p:nvSpPr>
        <p:spPr>
          <a:xfrm>
            <a:off x="898643" y="3537178"/>
            <a:ext cx="3560338"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bg1">
                    <a:lumMod val="20000"/>
                    <a:lumOff val="80000"/>
                  </a:schemeClr>
                </a:solidFill>
              </a:rPr>
              <a:t>MACHINE LEARNING TECHNIQUES</a:t>
            </a:r>
            <a:endParaRPr>
              <a:solidFill>
                <a:schemeClr val="bg1">
                  <a:lumMod val="20000"/>
                  <a:lumOff val="80000"/>
                </a:schemeClr>
              </a:solidFill>
            </a:endParaRPr>
          </a:p>
        </p:txBody>
      </p:sp>
      <p:sp>
        <p:nvSpPr>
          <p:cNvPr id="1383" name="Google Shape;1383;p57">
            <a:extLst>
              <a:ext uri="{FF2B5EF4-FFF2-40B4-BE49-F238E27FC236}">
                <a16:creationId xmlns:a16="http://schemas.microsoft.com/office/drawing/2014/main" id="{5F8316C3-471B-2D41-C568-E7902E639803}"/>
              </a:ext>
            </a:extLst>
          </p:cNvPr>
          <p:cNvSpPr/>
          <p:nvPr/>
        </p:nvSpPr>
        <p:spPr>
          <a:xfrm flipH="1">
            <a:off x="4530917" y="1352028"/>
            <a:ext cx="45719" cy="3189214"/>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388" name="Google Shape;1388;p57">
            <a:extLst>
              <a:ext uri="{FF2B5EF4-FFF2-40B4-BE49-F238E27FC236}">
                <a16:creationId xmlns:a16="http://schemas.microsoft.com/office/drawing/2014/main" id="{4CF4B4A3-853C-E7DD-B265-454D14C335C4}"/>
              </a:ext>
            </a:extLst>
          </p:cNvPr>
          <p:cNvPicPr preferRelativeResize="0"/>
          <p:nvPr/>
        </p:nvPicPr>
        <p:blipFill rotWithShape="1">
          <a:blip r:embed="rId3">
            <a:alphaModFix/>
          </a:blip>
          <a:srcRect r="44736"/>
          <a:stretch/>
        </p:blipFill>
        <p:spPr>
          <a:xfrm>
            <a:off x="5365900" y="985838"/>
            <a:ext cx="2674075" cy="3629025"/>
          </a:xfrm>
          <a:prstGeom prst="rect">
            <a:avLst/>
          </a:prstGeom>
          <a:noFill/>
          <a:ln>
            <a:noFill/>
          </a:ln>
        </p:spPr>
      </p:pic>
      <p:sp>
        <p:nvSpPr>
          <p:cNvPr id="10" name="Google Shape;1379;p57">
            <a:extLst>
              <a:ext uri="{FF2B5EF4-FFF2-40B4-BE49-F238E27FC236}">
                <a16:creationId xmlns:a16="http://schemas.microsoft.com/office/drawing/2014/main" id="{29576B1D-5C4D-2959-709E-6577355E3396}"/>
              </a:ext>
            </a:extLst>
          </p:cNvPr>
          <p:cNvSpPr txBox="1">
            <a:spLocks/>
          </p:cNvSpPr>
          <p:nvPr/>
        </p:nvSpPr>
        <p:spPr>
          <a:xfrm>
            <a:off x="4611747" y="3891938"/>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a:t>05.</a:t>
            </a:r>
          </a:p>
        </p:txBody>
      </p:sp>
      <p:sp>
        <p:nvSpPr>
          <p:cNvPr id="11" name="Google Shape;1380;p57">
            <a:extLst>
              <a:ext uri="{FF2B5EF4-FFF2-40B4-BE49-F238E27FC236}">
                <a16:creationId xmlns:a16="http://schemas.microsoft.com/office/drawing/2014/main" id="{82963248-857D-4A09-2895-550F82D96F2B}"/>
              </a:ext>
            </a:extLst>
          </p:cNvPr>
          <p:cNvSpPr txBox="1">
            <a:spLocks/>
          </p:cNvSpPr>
          <p:nvPr/>
        </p:nvSpPr>
        <p:spPr>
          <a:xfrm>
            <a:off x="891907" y="4128673"/>
            <a:ext cx="3560338"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SG">
                <a:solidFill>
                  <a:schemeClr val="bg1">
                    <a:lumMod val="20000"/>
                    <a:lumOff val="80000"/>
                  </a:schemeClr>
                </a:solidFill>
              </a:rPr>
              <a:t>INSIGHTS AND RECOMMENDATIONS</a:t>
            </a:r>
          </a:p>
        </p:txBody>
      </p:sp>
    </p:spTree>
    <p:extLst>
      <p:ext uri="{BB962C8B-B14F-4D97-AF65-F5344CB8AC3E}">
        <p14:creationId xmlns:p14="http://schemas.microsoft.com/office/powerpoint/2010/main" val="376788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AA2DC-B697-FE7F-3896-571FE5B97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E707C-82BA-C482-85F9-11457FD7C775}"/>
              </a:ext>
            </a:extLst>
          </p:cNvPr>
          <p:cNvSpPr>
            <a:spLocks noGrp="1"/>
          </p:cNvSpPr>
          <p:nvPr>
            <p:ph type="title"/>
          </p:nvPr>
        </p:nvSpPr>
        <p:spPr/>
        <p:txBody>
          <a:bodyPr/>
          <a:lstStyle/>
          <a:p>
            <a:pPr algn="ctr"/>
            <a:r>
              <a:rPr lang="en-US"/>
              <a:t>IMPLEMENTATION OF SCIKIT-LEARN MODELS</a:t>
            </a:r>
          </a:p>
        </p:txBody>
      </p:sp>
      <p:pic>
        <p:nvPicPr>
          <p:cNvPr id="4" name="Picture 3">
            <a:extLst>
              <a:ext uri="{FF2B5EF4-FFF2-40B4-BE49-F238E27FC236}">
                <a16:creationId xmlns:a16="http://schemas.microsoft.com/office/drawing/2014/main" id="{6C10D3A4-AE7A-1F9D-7BE6-1A059B676AA9}"/>
              </a:ext>
            </a:extLst>
          </p:cNvPr>
          <p:cNvPicPr>
            <a:picLocks noChangeAspect="1"/>
          </p:cNvPicPr>
          <p:nvPr/>
        </p:nvPicPr>
        <p:blipFill>
          <a:blip r:embed="rId3"/>
          <a:stretch>
            <a:fillRect/>
          </a:stretch>
        </p:blipFill>
        <p:spPr>
          <a:xfrm>
            <a:off x="845049" y="1636236"/>
            <a:ext cx="4380751" cy="3153771"/>
          </a:xfrm>
          <a:prstGeom prst="rect">
            <a:avLst/>
          </a:prstGeom>
        </p:spPr>
      </p:pic>
      <p:pic>
        <p:nvPicPr>
          <p:cNvPr id="8" name="Picture 7">
            <a:extLst>
              <a:ext uri="{FF2B5EF4-FFF2-40B4-BE49-F238E27FC236}">
                <a16:creationId xmlns:a16="http://schemas.microsoft.com/office/drawing/2014/main" id="{3CA1109E-224E-D459-D6C1-1A69239EA36A}"/>
              </a:ext>
            </a:extLst>
          </p:cNvPr>
          <p:cNvPicPr>
            <a:picLocks noChangeAspect="1"/>
          </p:cNvPicPr>
          <p:nvPr/>
        </p:nvPicPr>
        <p:blipFill>
          <a:blip r:embed="rId4"/>
          <a:stretch>
            <a:fillRect/>
          </a:stretch>
        </p:blipFill>
        <p:spPr>
          <a:xfrm>
            <a:off x="845049" y="1112700"/>
            <a:ext cx="7453901" cy="433062"/>
          </a:xfrm>
          <a:prstGeom prst="rect">
            <a:avLst/>
          </a:prstGeom>
        </p:spPr>
      </p:pic>
      <p:pic>
        <p:nvPicPr>
          <p:cNvPr id="10" name="Picture 9">
            <a:extLst>
              <a:ext uri="{FF2B5EF4-FFF2-40B4-BE49-F238E27FC236}">
                <a16:creationId xmlns:a16="http://schemas.microsoft.com/office/drawing/2014/main" id="{72ED20DE-F191-C281-7EE4-55D94BDD90F9}"/>
              </a:ext>
            </a:extLst>
          </p:cNvPr>
          <p:cNvPicPr>
            <a:picLocks noChangeAspect="1"/>
          </p:cNvPicPr>
          <p:nvPr/>
        </p:nvPicPr>
        <p:blipFill>
          <a:blip r:embed="rId5"/>
          <a:stretch>
            <a:fillRect/>
          </a:stretch>
        </p:blipFill>
        <p:spPr>
          <a:xfrm>
            <a:off x="5348427" y="1636236"/>
            <a:ext cx="2909531" cy="1150092"/>
          </a:xfrm>
          <a:prstGeom prst="rect">
            <a:avLst/>
          </a:prstGeom>
        </p:spPr>
      </p:pic>
      <p:sp>
        <p:nvSpPr>
          <p:cNvPr id="11" name="Google Shape;1778;p67">
            <a:extLst>
              <a:ext uri="{FF2B5EF4-FFF2-40B4-BE49-F238E27FC236}">
                <a16:creationId xmlns:a16="http://schemas.microsoft.com/office/drawing/2014/main" id="{F2EA1AF8-E61A-9606-4495-61BD88FA9E83}"/>
              </a:ext>
            </a:extLst>
          </p:cNvPr>
          <p:cNvSpPr txBox="1">
            <a:spLocks/>
          </p:cNvSpPr>
          <p:nvPr/>
        </p:nvSpPr>
        <p:spPr>
          <a:xfrm>
            <a:off x="5348427" y="3136065"/>
            <a:ext cx="3075573" cy="1297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None/>
            </a:pPr>
            <a:r>
              <a:rPr lang="en-US" sz="1200">
                <a:solidFill>
                  <a:schemeClr val="bg1">
                    <a:lumMod val="20000"/>
                    <a:lumOff val="80000"/>
                  </a:schemeClr>
                </a:solidFill>
                <a:latin typeface="Source Code Pro Medium" panose="020B0509030403020204" pitchFamily="49" charset="0"/>
                <a:ea typeface="Source Code Pro Medium" panose="020B0509030403020204" pitchFamily="49" charset="0"/>
              </a:rPr>
              <a:t>X_train and x_test datasets were reshaped </a:t>
            </a:r>
            <a:r>
              <a:rPr lang="en-SG" sz="1200">
                <a:solidFill>
                  <a:schemeClr val="bg1">
                    <a:lumMod val="20000"/>
                    <a:lumOff val="80000"/>
                  </a:schemeClr>
                </a:solidFill>
                <a:latin typeface="Source Code Pro Medium" panose="020B0509030403020204" pitchFamily="49" charset="0"/>
                <a:ea typeface="Source Code Pro Medium" panose="020B0509030403020204" pitchFamily="49" charset="0"/>
              </a:rPr>
              <a:t>to (n_samples, n_features) </a:t>
            </a:r>
          </a:p>
          <a:p>
            <a:pPr marL="0" indent="0">
              <a:buNone/>
            </a:pPr>
            <a:endParaRPr lang="en-SG" sz="1200">
              <a:solidFill>
                <a:schemeClr val="bg1">
                  <a:lumMod val="20000"/>
                  <a:lumOff val="80000"/>
                </a:schemeClr>
              </a:solidFill>
              <a:latin typeface="Source Code Pro Medium" panose="020B0509030403020204" pitchFamily="49" charset="0"/>
              <a:ea typeface="Source Code Pro Medium" panose="020B0509030403020204" pitchFamily="49" charset="0"/>
            </a:endParaRPr>
          </a:p>
          <a:p>
            <a:pPr marL="0" indent="0">
              <a:buNone/>
            </a:pPr>
            <a:r>
              <a:rPr lang="en-SG" sz="1200">
                <a:solidFill>
                  <a:schemeClr val="bg1">
                    <a:lumMod val="20000"/>
                    <a:lumOff val="80000"/>
                  </a:schemeClr>
                </a:solidFill>
                <a:latin typeface="Source Code Pro Medium" panose="020B0509030403020204" pitchFamily="49" charset="0"/>
                <a:ea typeface="Source Code Pro Medium" panose="020B0509030403020204" pitchFamily="49" charset="0"/>
              </a:rPr>
              <a:t>Data was normalised using MinMaxScaler()</a:t>
            </a:r>
          </a:p>
          <a:p>
            <a:pPr marL="0" indent="0">
              <a:buFont typeface="Source Code Pro Light"/>
              <a:buNone/>
            </a:pPr>
            <a:r>
              <a:rPr lang="en-US" sz="1200">
                <a:solidFill>
                  <a:schemeClr val="bg1">
                    <a:lumMod val="20000"/>
                    <a:lumOff val="80000"/>
                  </a:schemeClr>
                </a:solidFill>
                <a:latin typeface="Source Code Pro Medium" panose="020B0509030403020204" pitchFamily="49" charset="0"/>
                <a:ea typeface="Source Code Pro Medium" panose="020B0509030403020204" pitchFamily="49" charset="0"/>
              </a:rPr>
              <a:t> </a:t>
            </a:r>
          </a:p>
        </p:txBody>
      </p:sp>
    </p:spTree>
    <p:extLst>
      <p:ext uri="{BB962C8B-B14F-4D97-AF65-F5344CB8AC3E}">
        <p14:creationId xmlns:p14="http://schemas.microsoft.com/office/powerpoint/2010/main" val="42537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pPr algn="ctr"/>
            <a:r>
              <a:rPr lang="en-US"/>
              <a:t>MODEL EVALUATION - METRICS</a:t>
            </a:r>
          </a:p>
        </p:txBody>
      </p:sp>
      <p:sp>
        <p:nvSpPr>
          <p:cNvPr id="4" name="Google Shape;1778;p67">
            <a:extLst>
              <a:ext uri="{FF2B5EF4-FFF2-40B4-BE49-F238E27FC236}">
                <a16:creationId xmlns:a16="http://schemas.microsoft.com/office/drawing/2014/main" id="{919E7B9A-D027-ABAB-EAE1-DEECD8C16541}"/>
              </a:ext>
            </a:extLst>
          </p:cNvPr>
          <p:cNvSpPr txBox="1">
            <a:spLocks/>
          </p:cNvSpPr>
          <p:nvPr/>
        </p:nvSpPr>
        <p:spPr>
          <a:xfrm>
            <a:off x="1182337" y="1199685"/>
            <a:ext cx="360120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US" sz="1200" b="1">
                <a:solidFill>
                  <a:schemeClr val="bg1">
                    <a:lumMod val="20000"/>
                    <a:lumOff val="80000"/>
                  </a:schemeClr>
                </a:solidFill>
              </a:rPr>
              <a:t>Accuracy, Precision, Recall, F1:</a:t>
            </a:r>
          </a:p>
        </p:txBody>
      </p:sp>
      <p:pic>
        <p:nvPicPr>
          <p:cNvPr id="6" name="Picture 5">
            <a:extLst>
              <a:ext uri="{FF2B5EF4-FFF2-40B4-BE49-F238E27FC236}">
                <a16:creationId xmlns:a16="http://schemas.microsoft.com/office/drawing/2014/main" id="{EED9A7CE-CB1D-E543-3DDA-78B2CB050D51}"/>
              </a:ext>
            </a:extLst>
          </p:cNvPr>
          <p:cNvPicPr>
            <a:picLocks noChangeAspect="1"/>
          </p:cNvPicPr>
          <p:nvPr/>
        </p:nvPicPr>
        <p:blipFill>
          <a:blip r:embed="rId3"/>
          <a:stretch>
            <a:fillRect/>
          </a:stretch>
        </p:blipFill>
        <p:spPr>
          <a:xfrm>
            <a:off x="1228683" y="1772385"/>
            <a:ext cx="6626831" cy="1598730"/>
          </a:xfrm>
          <a:prstGeom prst="rect">
            <a:avLst/>
          </a:prstGeom>
        </p:spPr>
      </p:pic>
      <p:sp>
        <p:nvSpPr>
          <p:cNvPr id="7" name="Rectangle: Rounded Corners 6">
            <a:extLst>
              <a:ext uri="{FF2B5EF4-FFF2-40B4-BE49-F238E27FC236}">
                <a16:creationId xmlns:a16="http://schemas.microsoft.com/office/drawing/2014/main" id="{F3A140D2-A5C0-8F1A-2A82-9B854E8AF5CF}"/>
              </a:ext>
            </a:extLst>
          </p:cNvPr>
          <p:cNvSpPr/>
          <p:nvPr/>
        </p:nvSpPr>
        <p:spPr>
          <a:xfrm>
            <a:off x="1284267" y="2969231"/>
            <a:ext cx="6395662" cy="287677"/>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BE9C9E41-B966-C08C-3B2F-B9E02BC1A13D}"/>
              </a:ext>
            </a:extLst>
          </p:cNvPr>
          <p:cNvSpPr/>
          <p:nvPr/>
        </p:nvSpPr>
        <p:spPr>
          <a:xfrm>
            <a:off x="1303171" y="2030430"/>
            <a:ext cx="6395662" cy="28767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Google Shape;2268;p76">
            <a:extLst>
              <a:ext uri="{FF2B5EF4-FFF2-40B4-BE49-F238E27FC236}">
                <a16:creationId xmlns:a16="http://schemas.microsoft.com/office/drawing/2014/main" id="{D4853BEB-F8CB-DD8C-9905-A23F8BB08958}"/>
              </a:ext>
            </a:extLst>
          </p:cNvPr>
          <p:cNvCxnSpPr>
            <a:cxnSpLocks/>
          </p:cNvCxnSpPr>
          <p:nvPr/>
        </p:nvCxnSpPr>
        <p:spPr>
          <a:xfrm flipH="1">
            <a:off x="3857946" y="3210390"/>
            <a:ext cx="1022280" cy="467758"/>
          </a:xfrm>
          <a:prstGeom prst="straightConnector1">
            <a:avLst/>
          </a:prstGeom>
          <a:noFill/>
          <a:ln w="9525" cap="flat" cmpd="sng">
            <a:solidFill>
              <a:schemeClr val="bg1"/>
            </a:solidFill>
            <a:prstDash val="solid"/>
            <a:round/>
            <a:headEnd type="diamond" w="med" len="med"/>
            <a:tailEnd type="none" w="med" len="med"/>
          </a:ln>
        </p:spPr>
      </p:cxnSp>
      <p:sp>
        <p:nvSpPr>
          <p:cNvPr id="12" name="Google Shape;1778;p67">
            <a:extLst>
              <a:ext uri="{FF2B5EF4-FFF2-40B4-BE49-F238E27FC236}">
                <a16:creationId xmlns:a16="http://schemas.microsoft.com/office/drawing/2014/main" id="{BFD38C71-F6D0-9DFF-0B62-E93FC092D309}"/>
              </a:ext>
            </a:extLst>
          </p:cNvPr>
          <p:cNvSpPr txBox="1">
            <a:spLocks/>
          </p:cNvSpPr>
          <p:nvPr/>
        </p:nvSpPr>
        <p:spPr>
          <a:xfrm>
            <a:off x="1253456" y="3552281"/>
            <a:ext cx="257971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US" sz="1200" b="1">
                <a:solidFill>
                  <a:schemeClr val="bg1">
                    <a:lumMod val="20000"/>
                    <a:lumOff val="80000"/>
                  </a:schemeClr>
                </a:solidFill>
              </a:rPr>
              <a:t>Large difference indicates severe overfitting</a:t>
            </a:r>
          </a:p>
        </p:txBody>
      </p:sp>
      <p:cxnSp>
        <p:nvCxnSpPr>
          <p:cNvPr id="3" name="Google Shape;2268;p76">
            <a:extLst>
              <a:ext uri="{FF2B5EF4-FFF2-40B4-BE49-F238E27FC236}">
                <a16:creationId xmlns:a16="http://schemas.microsoft.com/office/drawing/2014/main" id="{E07515CA-BB6C-FCD8-30AA-6CCCF4BB482C}"/>
              </a:ext>
            </a:extLst>
          </p:cNvPr>
          <p:cNvCxnSpPr>
            <a:cxnSpLocks/>
          </p:cNvCxnSpPr>
          <p:nvPr/>
        </p:nvCxnSpPr>
        <p:spPr>
          <a:xfrm>
            <a:off x="5350341" y="2337105"/>
            <a:ext cx="515767" cy="1292055"/>
          </a:xfrm>
          <a:prstGeom prst="straightConnector1">
            <a:avLst/>
          </a:prstGeom>
          <a:noFill/>
          <a:ln w="9525" cap="flat" cmpd="sng">
            <a:solidFill>
              <a:schemeClr val="bg1"/>
            </a:solidFill>
            <a:prstDash val="solid"/>
            <a:round/>
            <a:headEnd type="diamond" w="med" len="med"/>
            <a:tailEnd type="none" w="med" len="med"/>
          </a:ln>
        </p:spPr>
      </p:cxnSp>
      <p:sp>
        <p:nvSpPr>
          <p:cNvPr id="13" name="Google Shape;1778;p67">
            <a:extLst>
              <a:ext uri="{FF2B5EF4-FFF2-40B4-BE49-F238E27FC236}">
                <a16:creationId xmlns:a16="http://schemas.microsoft.com/office/drawing/2014/main" id="{AE6597D8-9D87-0143-F0BF-8DDEC3A2D265}"/>
              </a:ext>
            </a:extLst>
          </p:cNvPr>
          <p:cNvSpPr txBox="1">
            <a:spLocks/>
          </p:cNvSpPr>
          <p:nvPr/>
        </p:nvSpPr>
        <p:spPr>
          <a:xfrm>
            <a:off x="5658294" y="3552281"/>
            <a:ext cx="240503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US" sz="1200" b="1">
                <a:solidFill>
                  <a:schemeClr val="bg1">
                    <a:lumMod val="20000"/>
                    <a:lumOff val="80000"/>
                  </a:schemeClr>
                </a:solidFill>
              </a:rPr>
              <a:t>Severely underfitted</a:t>
            </a:r>
          </a:p>
        </p:txBody>
      </p:sp>
    </p:spTree>
    <p:extLst>
      <p:ext uri="{BB962C8B-B14F-4D97-AF65-F5344CB8AC3E}">
        <p14:creationId xmlns:p14="http://schemas.microsoft.com/office/powerpoint/2010/main" val="3007107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EC982-9232-5838-8CF5-3CEDDEABF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E3D85-3CE0-7A2A-1FDC-F38676E80400}"/>
              </a:ext>
            </a:extLst>
          </p:cNvPr>
          <p:cNvSpPr>
            <a:spLocks noGrp="1"/>
          </p:cNvSpPr>
          <p:nvPr>
            <p:ph type="title"/>
          </p:nvPr>
        </p:nvSpPr>
        <p:spPr/>
        <p:txBody>
          <a:bodyPr/>
          <a:lstStyle/>
          <a:p>
            <a:pPr algn="ctr"/>
            <a:r>
              <a:rPr lang="en-US"/>
              <a:t>MODEL EVALUATION – CONFUSION MATRIX</a:t>
            </a:r>
          </a:p>
        </p:txBody>
      </p:sp>
      <p:pic>
        <p:nvPicPr>
          <p:cNvPr id="3" name="Picture 2">
            <a:extLst>
              <a:ext uri="{FF2B5EF4-FFF2-40B4-BE49-F238E27FC236}">
                <a16:creationId xmlns:a16="http://schemas.microsoft.com/office/drawing/2014/main" id="{561B10AE-FDA1-7A00-67D7-F936BA382EDF}"/>
              </a:ext>
            </a:extLst>
          </p:cNvPr>
          <p:cNvPicPr>
            <a:picLocks noChangeAspect="1"/>
          </p:cNvPicPr>
          <p:nvPr/>
        </p:nvPicPr>
        <p:blipFill>
          <a:blip r:embed="rId3"/>
          <a:stretch>
            <a:fillRect/>
          </a:stretch>
        </p:blipFill>
        <p:spPr>
          <a:xfrm>
            <a:off x="2472191" y="1112700"/>
            <a:ext cx="4199617" cy="1939511"/>
          </a:xfrm>
          <a:prstGeom prst="rect">
            <a:avLst/>
          </a:prstGeom>
        </p:spPr>
      </p:pic>
      <p:sp>
        <p:nvSpPr>
          <p:cNvPr id="14" name="Rectangle: Rounded Corners 13">
            <a:extLst>
              <a:ext uri="{FF2B5EF4-FFF2-40B4-BE49-F238E27FC236}">
                <a16:creationId xmlns:a16="http://schemas.microsoft.com/office/drawing/2014/main" id="{E7473982-0F56-E8ED-4858-3F1867EAAE83}"/>
              </a:ext>
            </a:extLst>
          </p:cNvPr>
          <p:cNvSpPr/>
          <p:nvPr/>
        </p:nvSpPr>
        <p:spPr>
          <a:xfrm rot="2680675">
            <a:off x="3026626" y="1869554"/>
            <a:ext cx="1606513" cy="16061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Rounded Corners 14">
            <a:extLst>
              <a:ext uri="{FF2B5EF4-FFF2-40B4-BE49-F238E27FC236}">
                <a16:creationId xmlns:a16="http://schemas.microsoft.com/office/drawing/2014/main" id="{D72E3CC7-4719-F1CF-5BBE-D923FB2E83B1}"/>
              </a:ext>
            </a:extLst>
          </p:cNvPr>
          <p:cNvSpPr/>
          <p:nvPr/>
        </p:nvSpPr>
        <p:spPr>
          <a:xfrm rot="2680675">
            <a:off x="5323343" y="1547963"/>
            <a:ext cx="482645" cy="162888"/>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5649FA9-29E4-2414-08B9-8562123AB5C4}"/>
                  </a:ext>
                </a:extLst>
              </p14:cNvPr>
              <p14:cNvContentPartPr/>
              <p14:nvPr/>
            </p14:nvContentPartPr>
            <p14:xfrm>
              <a:off x="720000" y="1481311"/>
              <a:ext cx="231503" cy="227626"/>
            </p14:xfrm>
          </p:contentPart>
        </mc:Choice>
        <mc:Fallback>
          <p:pic>
            <p:nvPicPr>
              <p:cNvPr id="4" name="Ink 3">
                <a:extLst>
                  <a:ext uri="{FF2B5EF4-FFF2-40B4-BE49-F238E27FC236}">
                    <a16:creationId xmlns:a16="http://schemas.microsoft.com/office/drawing/2014/main" id="{F5649FA9-29E4-2414-08B9-8562123AB5C4}"/>
                  </a:ext>
                </a:extLst>
              </p:cNvPr>
              <p:cNvPicPr/>
              <p:nvPr/>
            </p:nvPicPr>
            <p:blipFill>
              <a:blip r:embed="rId5"/>
              <a:stretch>
                <a:fillRect/>
              </a:stretch>
            </p:blipFill>
            <p:spPr>
              <a:xfrm>
                <a:off x="702026" y="1445351"/>
                <a:ext cx="267091" cy="29918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E531331-738C-1269-1D96-89448178077E}"/>
                  </a:ext>
                </a:extLst>
              </p14:cNvPr>
              <p14:cNvContentPartPr/>
              <p14:nvPr/>
            </p14:nvContentPartPr>
            <p14:xfrm>
              <a:off x="759062" y="1429831"/>
              <a:ext cx="228082" cy="217134"/>
            </p14:xfrm>
          </p:contentPart>
        </mc:Choice>
        <mc:Fallback>
          <p:pic>
            <p:nvPicPr>
              <p:cNvPr id="6" name="Ink 5">
                <a:extLst>
                  <a:ext uri="{FF2B5EF4-FFF2-40B4-BE49-F238E27FC236}">
                    <a16:creationId xmlns:a16="http://schemas.microsoft.com/office/drawing/2014/main" id="{8E531331-738C-1269-1D96-89448178077E}"/>
                  </a:ext>
                </a:extLst>
              </p:cNvPr>
              <p:cNvPicPr/>
              <p:nvPr/>
            </p:nvPicPr>
            <p:blipFill>
              <a:blip r:embed="rId7"/>
              <a:stretch>
                <a:fillRect/>
              </a:stretch>
            </p:blipFill>
            <p:spPr>
              <a:xfrm>
                <a:off x="741103" y="1393822"/>
                <a:ext cx="263641" cy="288792"/>
              </a:xfrm>
              <a:prstGeom prst="rect">
                <a:avLst/>
              </a:prstGeom>
            </p:spPr>
          </p:pic>
        </mc:Fallback>
      </mc:AlternateContent>
      <p:pic>
        <p:nvPicPr>
          <p:cNvPr id="7" name="Picture 6">
            <a:extLst>
              <a:ext uri="{FF2B5EF4-FFF2-40B4-BE49-F238E27FC236}">
                <a16:creationId xmlns:a16="http://schemas.microsoft.com/office/drawing/2014/main" id="{B7AEF1DB-490C-2776-7457-B51701EFC90D}"/>
              </a:ext>
            </a:extLst>
          </p:cNvPr>
          <p:cNvPicPr>
            <a:picLocks noChangeAspect="1"/>
          </p:cNvPicPr>
          <p:nvPr/>
        </p:nvPicPr>
        <p:blipFill>
          <a:blip r:embed="rId8"/>
          <a:stretch>
            <a:fillRect/>
          </a:stretch>
        </p:blipFill>
        <p:spPr>
          <a:xfrm>
            <a:off x="2472191" y="3052211"/>
            <a:ext cx="4172723" cy="1956802"/>
          </a:xfrm>
          <a:prstGeom prst="rect">
            <a:avLst/>
          </a:prstGeom>
        </p:spPr>
      </p:pic>
      <p:sp>
        <p:nvSpPr>
          <p:cNvPr id="8" name="Rectangle: Rounded Corners 7">
            <a:extLst>
              <a:ext uri="{FF2B5EF4-FFF2-40B4-BE49-F238E27FC236}">
                <a16:creationId xmlns:a16="http://schemas.microsoft.com/office/drawing/2014/main" id="{40F85D9B-4D88-0C19-3599-6AF4492F5E72}"/>
              </a:ext>
            </a:extLst>
          </p:cNvPr>
          <p:cNvSpPr/>
          <p:nvPr/>
        </p:nvSpPr>
        <p:spPr>
          <a:xfrm rot="2680675">
            <a:off x="2838518" y="3723793"/>
            <a:ext cx="1760138" cy="17316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5371D23D-8DD4-1480-B879-EABFD2D6ABE9}"/>
              </a:ext>
            </a:extLst>
          </p:cNvPr>
          <p:cNvSpPr/>
          <p:nvPr/>
        </p:nvSpPr>
        <p:spPr>
          <a:xfrm rot="2680675">
            <a:off x="4964946" y="3723793"/>
            <a:ext cx="1760138" cy="17316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2447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01C8-9B6A-5C16-C326-2F004DD45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26D72-DF7F-AE7D-6C69-24B10C18C26B}"/>
              </a:ext>
            </a:extLst>
          </p:cNvPr>
          <p:cNvSpPr>
            <a:spLocks noGrp="1"/>
          </p:cNvSpPr>
          <p:nvPr>
            <p:ph type="title"/>
          </p:nvPr>
        </p:nvSpPr>
        <p:spPr>
          <a:xfrm>
            <a:off x="212828" y="544530"/>
            <a:ext cx="3322880" cy="1135852"/>
          </a:xfrm>
        </p:spPr>
        <p:txBody>
          <a:bodyPr/>
          <a:lstStyle/>
          <a:p>
            <a:r>
              <a:rPr lang="en-US"/>
              <a:t>MODEL EVALUATION – AUC ROC CURVE</a:t>
            </a:r>
          </a:p>
        </p:txBody>
      </p:sp>
      <p:pic>
        <p:nvPicPr>
          <p:cNvPr id="4" name="Picture 3">
            <a:extLst>
              <a:ext uri="{FF2B5EF4-FFF2-40B4-BE49-F238E27FC236}">
                <a16:creationId xmlns:a16="http://schemas.microsoft.com/office/drawing/2014/main" id="{1C957AC9-948E-7192-4BE9-453CB4F552CD}"/>
              </a:ext>
            </a:extLst>
          </p:cNvPr>
          <p:cNvPicPr>
            <a:picLocks noChangeAspect="1"/>
          </p:cNvPicPr>
          <p:nvPr/>
        </p:nvPicPr>
        <p:blipFill>
          <a:blip r:embed="rId3"/>
          <a:stretch>
            <a:fillRect/>
          </a:stretch>
        </p:blipFill>
        <p:spPr>
          <a:xfrm>
            <a:off x="3535708" y="118152"/>
            <a:ext cx="5537544" cy="2378467"/>
          </a:xfrm>
          <a:prstGeom prst="rect">
            <a:avLst/>
          </a:prstGeom>
        </p:spPr>
      </p:pic>
      <p:pic>
        <p:nvPicPr>
          <p:cNvPr id="10" name="Picture 9">
            <a:extLst>
              <a:ext uri="{FF2B5EF4-FFF2-40B4-BE49-F238E27FC236}">
                <a16:creationId xmlns:a16="http://schemas.microsoft.com/office/drawing/2014/main" id="{983C3B1D-9093-51CD-9B64-3A5019E56DD4}"/>
              </a:ext>
            </a:extLst>
          </p:cNvPr>
          <p:cNvPicPr>
            <a:picLocks noChangeAspect="1"/>
          </p:cNvPicPr>
          <p:nvPr/>
        </p:nvPicPr>
        <p:blipFill>
          <a:blip r:embed="rId4"/>
          <a:stretch>
            <a:fillRect/>
          </a:stretch>
        </p:blipFill>
        <p:spPr>
          <a:xfrm>
            <a:off x="3535708" y="2631483"/>
            <a:ext cx="5537544" cy="2393864"/>
          </a:xfrm>
          <a:prstGeom prst="rect">
            <a:avLst/>
          </a:prstGeom>
        </p:spPr>
      </p:pic>
      <p:pic>
        <p:nvPicPr>
          <p:cNvPr id="1026" name="Picture 2" descr="Understanding AUC-ROC: Clearly explained | by Shubham Baghel |  DataDrivenInvestor">
            <a:extLst>
              <a:ext uri="{FF2B5EF4-FFF2-40B4-BE49-F238E27FC236}">
                <a16:creationId xmlns:a16="http://schemas.microsoft.com/office/drawing/2014/main" id="{259557D8-C18E-3CB8-948F-74876253D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28" y="2669247"/>
            <a:ext cx="3091113" cy="231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49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A6C52C-C72A-9EDA-F8D6-FB6B6907E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37A12-C5FF-EB6D-CBDD-0203E93EE260}"/>
              </a:ext>
            </a:extLst>
          </p:cNvPr>
          <p:cNvSpPr>
            <a:spLocks noGrp="1"/>
          </p:cNvSpPr>
          <p:nvPr>
            <p:ph type="title"/>
          </p:nvPr>
        </p:nvSpPr>
        <p:spPr/>
        <p:txBody>
          <a:bodyPr/>
          <a:lstStyle/>
          <a:p>
            <a:pPr algn="ctr"/>
            <a:r>
              <a:rPr lang="en-US"/>
              <a:t>MODEL EVALUATION – AUC ROC SCORE BY CLASS</a:t>
            </a:r>
          </a:p>
        </p:txBody>
      </p:sp>
      <p:pic>
        <p:nvPicPr>
          <p:cNvPr id="4" name="Picture 3">
            <a:extLst>
              <a:ext uri="{FF2B5EF4-FFF2-40B4-BE49-F238E27FC236}">
                <a16:creationId xmlns:a16="http://schemas.microsoft.com/office/drawing/2014/main" id="{9A64C7AB-45BD-4C60-D930-6F78B61E8301}"/>
              </a:ext>
            </a:extLst>
          </p:cNvPr>
          <p:cNvPicPr>
            <a:picLocks noChangeAspect="1"/>
          </p:cNvPicPr>
          <p:nvPr/>
        </p:nvPicPr>
        <p:blipFill>
          <a:blip r:embed="rId3"/>
          <a:stretch>
            <a:fillRect/>
          </a:stretch>
        </p:blipFill>
        <p:spPr>
          <a:xfrm>
            <a:off x="657545" y="1307908"/>
            <a:ext cx="8085762" cy="3161811"/>
          </a:xfrm>
          <a:prstGeom prst="rect">
            <a:avLst/>
          </a:prstGeom>
        </p:spPr>
      </p:pic>
      <p:sp>
        <p:nvSpPr>
          <p:cNvPr id="5" name="Rectangle: Rounded Corners 4">
            <a:extLst>
              <a:ext uri="{FF2B5EF4-FFF2-40B4-BE49-F238E27FC236}">
                <a16:creationId xmlns:a16="http://schemas.microsoft.com/office/drawing/2014/main" id="{8BFC7FD7-61D0-C318-CBFF-704F6F347591}"/>
              </a:ext>
            </a:extLst>
          </p:cNvPr>
          <p:cNvSpPr/>
          <p:nvPr/>
        </p:nvSpPr>
        <p:spPr>
          <a:xfrm>
            <a:off x="1570742" y="1592493"/>
            <a:ext cx="3987577" cy="25405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E5CB0B0C-74DB-9B7E-393E-1A237BA915AA}"/>
              </a:ext>
            </a:extLst>
          </p:cNvPr>
          <p:cNvSpPr/>
          <p:nvPr/>
        </p:nvSpPr>
        <p:spPr>
          <a:xfrm>
            <a:off x="5959012" y="2920658"/>
            <a:ext cx="1140432" cy="25405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563CBD73-FAF9-73F8-66A4-FEC4E8FB1F7D}"/>
              </a:ext>
            </a:extLst>
          </p:cNvPr>
          <p:cNvSpPr/>
          <p:nvPr/>
        </p:nvSpPr>
        <p:spPr>
          <a:xfrm>
            <a:off x="1570741" y="2920657"/>
            <a:ext cx="3931069" cy="254055"/>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Rounded Corners 12">
            <a:extLst>
              <a:ext uri="{FF2B5EF4-FFF2-40B4-BE49-F238E27FC236}">
                <a16:creationId xmlns:a16="http://schemas.microsoft.com/office/drawing/2014/main" id="{CDFE7AE1-4539-2CF3-6C01-D3C4507FA4CE}"/>
              </a:ext>
            </a:extLst>
          </p:cNvPr>
          <p:cNvSpPr/>
          <p:nvPr/>
        </p:nvSpPr>
        <p:spPr>
          <a:xfrm>
            <a:off x="7421367" y="1580505"/>
            <a:ext cx="1140432" cy="254055"/>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8658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r>
              <a:rPr lang="en-US"/>
              <a:t>Model Improvement</a:t>
            </a:r>
          </a:p>
        </p:txBody>
      </p:sp>
      <p:pic>
        <p:nvPicPr>
          <p:cNvPr id="7" name="Picture 6">
            <a:extLst>
              <a:ext uri="{FF2B5EF4-FFF2-40B4-BE49-F238E27FC236}">
                <a16:creationId xmlns:a16="http://schemas.microsoft.com/office/drawing/2014/main" id="{C5CD0596-45B6-C157-F5DF-6F582B308435}"/>
              </a:ext>
            </a:extLst>
          </p:cNvPr>
          <p:cNvPicPr>
            <a:picLocks noChangeAspect="1"/>
          </p:cNvPicPr>
          <p:nvPr/>
        </p:nvPicPr>
        <p:blipFill>
          <a:blip r:embed="rId3"/>
          <a:stretch>
            <a:fillRect/>
          </a:stretch>
        </p:blipFill>
        <p:spPr>
          <a:xfrm>
            <a:off x="4459545" y="1728401"/>
            <a:ext cx="4571999" cy="2387945"/>
          </a:xfrm>
          <a:prstGeom prst="rect">
            <a:avLst/>
          </a:prstGeom>
        </p:spPr>
      </p:pic>
      <p:sp>
        <p:nvSpPr>
          <p:cNvPr id="8" name="Text Placeholder 2">
            <a:extLst>
              <a:ext uri="{FF2B5EF4-FFF2-40B4-BE49-F238E27FC236}">
                <a16:creationId xmlns:a16="http://schemas.microsoft.com/office/drawing/2014/main" id="{835F0DB7-ACA3-4D5D-3D7E-AA2CE1E35631}"/>
              </a:ext>
            </a:extLst>
          </p:cNvPr>
          <p:cNvSpPr>
            <a:spLocks noGrp="1"/>
          </p:cNvSpPr>
          <p:nvPr>
            <p:ph type="body" idx="1"/>
          </p:nvPr>
        </p:nvSpPr>
        <p:spPr>
          <a:xfrm>
            <a:off x="607545" y="1027155"/>
            <a:ext cx="3852000" cy="3027822"/>
          </a:xfrm>
        </p:spPr>
        <p:txBody>
          <a:bodyPr/>
          <a:lstStyle/>
          <a:p>
            <a:pPr marL="114300" indent="0">
              <a:lnSpc>
                <a:spcPct val="200000"/>
              </a:lnSpc>
              <a:buClr>
                <a:schemeClr val="bg1">
                  <a:lumMod val="20000"/>
                  <a:lumOff val="80000"/>
                </a:schemeClr>
              </a:buClr>
              <a:buSzPct val="100000"/>
              <a:buNone/>
            </a:pPr>
            <a:r>
              <a:rPr lang="en-US" sz="1200">
                <a:solidFill>
                  <a:schemeClr val="bg1"/>
                </a:solidFill>
                <a:latin typeface="Source Code Pro"/>
                <a:ea typeface="Source Code Pro"/>
              </a:rPr>
              <a:t>Approach</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Hyperparameter Tuning with stratified K fold cross validation</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Modified Random Forest model’s parameters to reduce overfitting</a:t>
            </a:r>
          </a:p>
          <a:p>
            <a:pPr marL="114300" indent="0">
              <a:lnSpc>
                <a:spcPct val="200000"/>
              </a:lnSpc>
              <a:buClr>
                <a:schemeClr val="bg1">
                  <a:lumMod val="20000"/>
                  <a:lumOff val="80000"/>
                </a:schemeClr>
              </a:buClr>
              <a:buSzPct val="100000"/>
              <a:buNone/>
            </a:pPr>
            <a:r>
              <a:rPr lang="en-US" sz="1200">
                <a:solidFill>
                  <a:schemeClr val="bg1"/>
                </a:solidFill>
                <a:latin typeface="Source Code Pro"/>
                <a:ea typeface="Source Code Pro"/>
              </a:rPr>
              <a:t>Evaluation</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Cross validation accuracy improved slightly</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Overfitting still persists</a:t>
            </a:r>
            <a:endParaRPr lang="en-US">
              <a:solidFill>
                <a:schemeClr val="bg1">
                  <a:lumMod val="20000"/>
                  <a:lumOff val="80000"/>
                </a:schemeClr>
              </a:solidFill>
              <a:latin typeface="Source Code Pro"/>
              <a:ea typeface="Source Code Pro"/>
            </a:endParaRPr>
          </a:p>
        </p:txBody>
      </p:sp>
      <p:sp>
        <p:nvSpPr>
          <p:cNvPr id="9" name="Rectangle: Rounded Corners 8">
            <a:extLst>
              <a:ext uri="{FF2B5EF4-FFF2-40B4-BE49-F238E27FC236}">
                <a16:creationId xmlns:a16="http://schemas.microsoft.com/office/drawing/2014/main" id="{A2A36FDE-5F56-748F-8DA1-B409D937AAD9}"/>
              </a:ext>
            </a:extLst>
          </p:cNvPr>
          <p:cNvSpPr/>
          <p:nvPr/>
        </p:nvSpPr>
        <p:spPr>
          <a:xfrm>
            <a:off x="4459544" y="2874936"/>
            <a:ext cx="1127595" cy="23472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2CA78575-1C49-DE96-8543-4C85E8206CD3}"/>
              </a:ext>
            </a:extLst>
          </p:cNvPr>
          <p:cNvSpPr/>
          <p:nvPr/>
        </p:nvSpPr>
        <p:spPr>
          <a:xfrm>
            <a:off x="4459543" y="3820255"/>
            <a:ext cx="1127595" cy="23472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98202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a:xfrm>
            <a:off x="792359" y="497683"/>
            <a:ext cx="7704000" cy="572700"/>
          </a:xfrm>
        </p:spPr>
        <p:txBody>
          <a:bodyPr/>
          <a:lstStyle/>
          <a:p>
            <a:pPr algn="ctr"/>
            <a:r>
              <a:rPr lang="en-US"/>
              <a:t>CNN MODEL</a:t>
            </a:r>
          </a:p>
        </p:txBody>
      </p:sp>
      <p:pic>
        <p:nvPicPr>
          <p:cNvPr id="6" name="Google Shape;1388;p57">
            <a:extLst>
              <a:ext uri="{FF2B5EF4-FFF2-40B4-BE49-F238E27FC236}">
                <a16:creationId xmlns:a16="http://schemas.microsoft.com/office/drawing/2014/main" id="{155D6E8B-CE8B-5AD3-96D6-AB207F33C5B0}"/>
              </a:ext>
            </a:extLst>
          </p:cNvPr>
          <p:cNvPicPr preferRelativeResize="0"/>
          <p:nvPr/>
        </p:nvPicPr>
        <p:blipFill rotWithShape="1">
          <a:blip r:embed="rId3">
            <a:alphaModFix/>
          </a:blip>
          <a:srcRect r="44736"/>
          <a:stretch/>
        </p:blipFill>
        <p:spPr>
          <a:xfrm>
            <a:off x="3588295" y="1362663"/>
            <a:ext cx="2375678" cy="3253537"/>
          </a:xfrm>
          <a:prstGeom prst="rect">
            <a:avLst/>
          </a:prstGeom>
          <a:noFill/>
          <a:ln>
            <a:noFill/>
          </a:ln>
        </p:spPr>
      </p:pic>
      <p:cxnSp>
        <p:nvCxnSpPr>
          <p:cNvPr id="7" name="Google Shape;2268;p76">
            <a:extLst>
              <a:ext uri="{FF2B5EF4-FFF2-40B4-BE49-F238E27FC236}">
                <a16:creationId xmlns:a16="http://schemas.microsoft.com/office/drawing/2014/main" id="{0283DADE-B4AF-DF53-4AD5-0B25A25F28D5}"/>
              </a:ext>
            </a:extLst>
          </p:cNvPr>
          <p:cNvCxnSpPr>
            <a:cxnSpLocks/>
          </p:cNvCxnSpPr>
          <p:nvPr/>
        </p:nvCxnSpPr>
        <p:spPr>
          <a:xfrm flipH="1">
            <a:off x="2875677" y="1923502"/>
            <a:ext cx="173633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0" name="Google Shape;1778;p67">
            <a:extLst>
              <a:ext uri="{FF2B5EF4-FFF2-40B4-BE49-F238E27FC236}">
                <a16:creationId xmlns:a16="http://schemas.microsoft.com/office/drawing/2014/main" id="{A898062A-2838-9A4C-68D1-8CF9CF203E47}"/>
              </a:ext>
            </a:extLst>
          </p:cNvPr>
          <p:cNvSpPr txBox="1">
            <a:spLocks/>
          </p:cNvSpPr>
          <p:nvPr/>
        </p:nvSpPr>
        <p:spPr>
          <a:xfrm>
            <a:off x="500000" y="1637152"/>
            <a:ext cx="237567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r">
              <a:buFont typeface="Source Code Pro Light"/>
              <a:buNone/>
            </a:pPr>
            <a:r>
              <a:rPr lang="en-US" sz="1200" b="1">
                <a:solidFill>
                  <a:schemeClr val="bg1"/>
                </a:solidFill>
                <a:latin typeface="Source Code Pro Medium" panose="020B0509030403020204" pitchFamily="49" charset="0"/>
                <a:ea typeface="Source Code Pro Medium" panose="020B0509030403020204" pitchFamily="49" charset="0"/>
              </a:rPr>
              <a:t>Resizing Layer</a:t>
            </a:r>
          </a:p>
          <a:p>
            <a:pPr marL="0" indent="0" algn="r">
              <a:buFont typeface="Source Code Pro Light"/>
              <a:buNone/>
            </a:pPr>
            <a:r>
              <a:rPr lang="en-US" sz="1200">
                <a:solidFill>
                  <a:schemeClr val="bg1">
                    <a:lumMod val="20000"/>
                    <a:lumOff val="80000"/>
                  </a:schemeClr>
                </a:solidFill>
                <a:latin typeface="Source Code Pro Medium"/>
              </a:rPr>
              <a:t>Resizes images’ dimensions from 256x256 to 100x100</a:t>
            </a:r>
          </a:p>
        </p:txBody>
      </p:sp>
      <p:cxnSp>
        <p:nvCxnSpPr>
          <p:cNvPr id="11" name="Google Shape;2268;p76">
            <a:extLst>
              <a:ext uri="{FF2B5EF4-FFF2-40B4-BE49-F238E27FC236}">
                <a16:creationId xmlns:a16="http://schemas.microsoft.com/office/drawing/2014/main" id="{C1F4F754-9FC6-15B7-753C-89461B46BFC8}"/>
              </a:ext>
            </a:extLst>
          </p:cNvPr>
          <p:cNvCxnSpPr>
            <a:cxnSpLocks/>
          </p:cNvCxnSpPr>
          <p:nvPr/>
        </p:nvCxnSpPr>
        <p:spPr>
          <a:xfrm>
            <a:off x="4682239" y="2665310"/>
            <a:ext cx="167126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3" name="Google Shape;1778;p67">
            <a:extLst>
              <a:ext uri="{FF2B5EF4-FFF2-40B4-BE49-F238E27FC236}">
                <a16:creationId xmlns:a16="http://schemas.microsoft.com/office/drawing/2014/main" id="{A96F5884-AAE8-B9B9-84C2-7B778E29BFFD}"/>
              </a:ext>
            </a:extLst>
          </p:cNvPr>
          <p:cNvSpPr txBox="1">
            <a:spLocks/>
          </p:cNvSpPr>
          <p:nvPr/>
        </p:nvSpPr>
        <p:spPr>
          <a:xfrm>
            <a:off x="6454539" y="2378960"/>
            <a:ext cx="217266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US" sz="1200" b="1">
                <a:solidFill>
                  <a:schemeClr val="bg1"/>
                </a:solidFill>
                <a:latin typeface="Source Code Pro Medium" panose="020B0509030403020204" pitchFamily="49" charset="0"/>
                <a:ea typeface="Source Code Pro Medium" panose="020B0509030403020204" pitchFamily="49" charset="0"/>
              </a:rPr>
              <a:t>Convolutional Layers</a:t>
            </a:r>
          </a:p>
          <a:p>
            <a:pPr marL="0" indent="0">
              <a:buFont typeface="Source Code Pro Light"/>
              <a:buNone/>
            </a:pPr>
            <a:r>
              <a:rPr lang="en-US" sz="1200">
                <a:solidFill>
                  <a:schemeClr val="bg1">
                    <a:lumMod val="20000"/>
                    <a:lumOff val="80000"/>
                  </a:schemeClr>
                </a:solidFill>
                <a:latin typeface="Source Code Pro Medium"/>
              </a:rPr>
              <a:t>Applies </a:t>
            </a:r>
            <a:r>
              <a:rPr lang="en-US" sz="1200" err="1">
                <a:solidFill>
                  <a:schemeClr val="bg1">
                    <a:lumMod val="20000"/>
                    <a:lumOff val="80000"/>
                  </a:schemeClr>
                </a:solidFill>
                <a:latin typeface="Source Code Pro Medium"/>
              </a:rPr>
              <a:t>ReLU</a:t>
            </a:r>
            <a:r>
              <a:rPr lang="en-US" sz="1200">
                <a:solidFill>
                  <a:schemeClr val="bg1">
                    <a:lumMod val="20000"/>
                    <a:lumOff val="80000"/>
                  </a:schemeClr>
                </a:solidFill>
                <a:latin typeface="Source Code Pro Medium"/>
              </a:rPr>
              <a:t> transformation to feature map</a:t>
            </a:r>
          </a:p>
        </p:txBody>
      </p:sp>
      <p:cxnSp>
        <p:nvCxnSpPr>
          <p:cNvPr id="14" name="Google Shape;2268;p76">
            <a:extLst>
              <a:ext uri="{FF2B5EF4-FFF2-40B4-BE49-F238E27FC236}">
                <a16:creationId xmlns:a16="http://schemas.microsoft.com/office/drawing/2014/main" id="{EFC613AE-51CF-B2A7-D6F0-E1E1AEBD60FA}"/>
              </a:ext>
            </a:extLst>
          </p:cNvPr>
          <p:cNvCxnSpPr>
            <a:cxnSpLocks/>
          </p:cNvCxnSpPr>
          <p:nvPr/>
        </p:nvCxnSpPr>
        <p:spPr>
          <a:xfrm flipH="1">
            <a:off x="2945906" y="3286923"/>
            <a:ext cx="173633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16" name="Google Shape;1778;p67">
            <a:extLst>
              <a:ext uri="{FF2B5EF4-FFF2-40B4-BE49-F238E27FC236}">
                <a16:creationId xmlns:a16="http://schemas.microsoft.com/office/drawing/2014/main" id="{DB855253-27AA-35BE-0C2D-00A123A7DBE3}"/>
              </a:ext>
            </a:extLst>
          </p:cNvPr>
          <p:cNvSpPr txBox="1">
            <a:spLocks/>
          </p:cNvSpPr>
          <p:nvPr/>
        </p:nvSpPr>
        <p:spPr>
          <a:xfrm>
            <a:off x="258672" y="2584450"/>
            <a:ext cx="2617005" cy="16971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r">
              <a:buFont typeface="Source Code Pro Light"/>
              <a:buNone/>
            </a:pPr>
            <a:r>
              <a:rPr lang="en-US" sz="1200" b="1">
                <a:solidFill>
                  <a:schemeClr val="bg1"/>
                </a:solidFill>
                <a:latin typeface="Source Code Pro Medium"/>
              </a:rPr>
              <a:t>Max Pooling Layers</a:t>
            </a:r>
          </a:p>
          <a:p>
            <a:pPr marL="0" indent="0" algn="r">
              <a:buFont typeface="Source Code Pro Light"/>
              <a:buNone/>
            </a:pPr>
            <a:r>
              <a:rPr lang="en-US" sz="1200">
                <a:solidFill>
                  <a:schemeClr val="bg1">
                    <a:lumMod val="20000"/>
                    <a:lumOff val="80000"/>
                  </a:schemeClr>
                </a:solidFill>
                <a:latin typeface="Source Code Pro Medium"/>
              </a:rPr>
              <a:t>Selects the pixel with maximum value to send to the output array</a:t>
            </a:r>
            <a:endParaRPr lang="en-US" sz="1200" b="0">
              <a:solidFill>
                <a:schemeClr val="bg1">
                  <a:lumMod val="20000"/>
                  <a:lumOff val="80000"/>
                </a:schemeClr>
              </a:solidFill>
              <a:effectLst/>
              <a:latin typeface="Source Code Pro Medium"/>
            </a:endParaRPr>
          </a:p>
          <a:p>
            <a:pPr marL="0" indent="0" algn="ctr">
              <a:buFont typeface="Source Code Pro Light"/>
              <a:buNone/>
            </a:pPr>
            <a:endParaRPr lang="en-US" sz="1200" b="1">
              <a:solidFill>
                <a:schemeClr val="bg1">
                  <a:lumMod val="20000"/>
                  <a:lumOff val="80000"/>
                </a:schemeClr>
              </a:solidFill>
              <a:latin typeface="Source Code Pro Medium"/>
            </a:endParaRPr>
          </a:p>
        </p:txBody>
      </p:sp>
      <p:cxnSp>
        <p:nvCxnSpPr>
          <p:cNvPr id="17" name="Google Shape;2268;p76">
            <a:extLst>
              <a:ext uri="{FF2B5EF4-FFF2-40B4-BE49-F238E27FC236}">
                <a16:creationId xmlns:a16="http://schemas.microsoft.com/office/drawing/2014/main" id="{533FC1D1-28FD-C168-23E7-C5F1F451E0C5}"/>
              </a:ext>
            </a:extLst>
          </p:cNvPr>
          <p:cNvCxnSpPr>
            <a:cxnSpLocks/>
          </p:cNvCxnSpPr>
          <p:nvPr/>
        </p:nvCxnSpPr>
        <p:spPr>
          <a:xfrm>
            <a:off x="4647115" y="3924850"/>
            <a:ext cx="1671263" cy="0"/>
          </a:xfrm>
          <a:prstGeom prst="straightConnector1">
            <a:avLst/>
          </a:prstGeom>
          <a:noFill/>
          <a:ln w="9525" cap="flat" cmpd="sng">
            <a:solidFill>
              <a:schemeClr val="bg1">
                <a:lumMod val="20000"/>
                <a:lumOff val="80000"/>
              </a:schemeClr>
            </a:solidFill>
            <a:prstDash val="solid"/>
            <a:round/>
            <a:headEnd type="diamond" w="med" len="med"/>
            <a:tailEnd type="none" w="med" len="med"/>
          </a:ln>
        </p:spPr>
      </p:cxnSp>
      <p:sp>
        <p:nvSpPr>
          <p:cNvPr id="3" name="Google Shape;1778;p67">
            <a:extLst>
              <a:ext uri="{FF2B5EF4-FFF2-40B4-BE49-F238E27FC236}">
                <a16:creationId xmlns:a16="http://schemas.microsoft.com/office/drawing/2014/main" id="{3050CFEF-EEB0-A402-6BA4-02AF12655C6A}"/>
              </a:ext>
            </a:extLst>
          </p:cNvPr>
          <p:cNvSpPr txBox="1">
            <a:spLocks/>
          </p:cNvSpPr>
          <p:nvPr/>
        </p:nvSpPr>
        <p:spPr>
          <a:xfrm>
            <a:off x="6454539" y="3638500"/>
            <a:ext cx="200078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US" sz="1200" b="1">
                <a:solidFill>
                  <a:schemeClr val="bg1"/>
                </a:solidFill>
                <a:latin typeface="Source Code Pro Medium" panose="020B0509030403020204" pitchFamily="49" charset="0"/>
                <a:ea typeface="Source Code Pro Medium" panose="020B0509030403020204" pitchFamily="49" charset="0"/>
              </a:rPr>
              <a:t>Fully-connected Layers</a:t>
            </a:r>
          </a:p>
          <a:p>
            <a:pPr marL="0" indent="0">
              <a:buFont typeface="Source Code Pro Light"/>
              <a:buNone/>
            </a:pPr>
            <a:r>
              <a:rPr lang="en-US" sz="1200">
                <a:solidFill>
                  <a:schemeClr val="bg1">
                    <a:lumMod val="20000"/>
                    <a:lumOff val="80000"/>
                  </a:schemeClr>
                </a:solidFill>
                <a:latin typeface="Source Code Pro Medium"/>
              </a:rPr>
              <a:t>Classifies images based on features extracted through previous layers</a:t>
            </a:r>
          </a:p>
        </p:txBody>
      </p:sp>
      <p:sp>
        <p:nvSpPr>
          <p:cNvPr id="4" name="TextBox 3">
            <a:extLst>
              <a:ext uri="{FF2B5EF4-FFF2-40B4-BE49-F238E27FC236}">
                <a16:creationId xmlns:a16="http://schemas.microsoft.com/office/drawing/2014/main" id="{98135B4B-6858-8455-CAF9-86EE44E22545}"/>
              </a:ext>
            </a:extLst>
          </p:cNvPr>
          <p:cNvSpPr txBox="1"/>
          <p:nvPr/>
        </p:nvSpPr>
        <p:spPr>
          <a:xfrm>
            <a:off x="-368300" y="825500"/>
            <a:ext cx="184731" cy="307777"/>
          </a:xfrm>
          <a:prstGeom prst="rect">
            <a:avLst/>
          </a:prstGeom>
          <a:noFill/>
        </p:spPr>
        <p:txBody>
          <a:bodyPr wrap="none" rtlCol="0">
            <a:spAutoFit/>
          </a:bodyPr>
          <a:lstStyle/>
          <a:p>
            <a:endParaRPr lang="en-GB"/>
          </a:p>
        </p:txBody>
      </p:sp>
      <p:sp>
        <p:nvSpPr>
          <p:cNvPr id="8" name="TextBox 7">
            <a:extLst>
              <a:ext uri="{FF2B5EF4-FFF2-40B4-BE49-F238E27FC236}">
                <a16:creationId xmlns:a16="http://schemas.microsoft.com/office/drawing/2014/main" id="{C7A4BABD-5B02-E6D0-DB11-581FA0F045EA}"/>
              </a:ext>
            </a:extLst>
          </p:cNvPr>
          <p:cNvSpPr txBox="1"/>
          <p:nvPr/>
        </p:nvSpPr>
        <p:spPr>
          <a:xfrm>
            <a:off x="500000" y="4591692"/>
            <a:ext cx="4754880" cy="280654"/>
          </a:xfrm>
          <a:prstGeom prst="rect">
            <a:avLst/>
          </a:prstGeom>
          <a:noFill/>
        </p:spPr>
        <p:txBody>
          <a:bodyPr wrap="square">
            <a:spAutoFit/>
          </a:bodyPr>
          <a:lstStyle/>
          <a:p>
            <a:pPr>
              <a:lnSpc>
                <a:spcPct val="107000"/>
              </a:lnSpc>
              <a:spcAft>
                <a:spcPts val="800"/>
              </a:spcAft>
            </a:pPr>
            <a:r>
              <a:rPr lang="en-SG" sz="1200">
                <a:solidFill>
                  <a:schemeClr val="bg1">
                    <a:lumMod val="20000"/>
                    <a:lumOff val="80000"/>
                  </a:schemeClr>
                </a:solidFill>
                <a:latin typeface="Source Code Pro Medium"/>
                <a:ea typeface="Source Code Pro Light"/>
              </a:rPr>
              <a:t>(</a:t>
            </a:r>
            <a:r>
              <a:rPr lang="en-SG" sz="1200">
                <a:solidFill>
                  <a:schemeClr val="bg1">
                    <a:lumMod val="20000"/>
                    <a:lumOff val="80000"/>
                  </a:schemeClr>
                </a:solidFill>
                <a:latin typeface="Source Code Pro Medium"/>
                <a:ea typeface="Source Code Pro Light"/>
                <a:sym typeface="Source Code Pro Light"/>
              </a:rPr>
              <a:t>IBM, n.d.)</a:t>
            </a:r>
          </a:p>
        </p:txBody>
      </p:sp>
    </p:spTree>
    <p:extLst>
      <p:ext uri="{BB962C8B-B14F-4D97-AF65-F5344CB8AC3E}">
        <p14:creationId xmlns:p14="http://schemas.microsoft.com/office/powerpoint/2010/main" val="1077125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606"/>
        <p:cNvGrpSpPr/>
        <p:nvPr/>
      </p:nvGrpSpPr>
      <p:grpSpPr>
        <a:xfrm>
          <a:off x="0" y="0"/>
          <a:ext cx="0" cy="0"/>
          <a:chOff x="0" y="0"/>
          <a:chExt cx="0" cy="0"/>
        </a:xfrm>
      </p:grpSpPr>
      <p:sp>
        <p:nvSpPr>
          <p:cNvPr id="12" name="Title 1">
            <a:extLst>
              <a:ext uri="{FF2B5EF4-FFF2-40B4-BE49-F238E27FC236}">
                <a16:creationId xmlns:a16="http://schemas.microsoft.com/office/drawing/2014/main" id="{033A7D01-DB0C-BC9C-2ED6-AE4C0A5B91B3}"/>
              </a:ext>
            </a:extLst>
          </p:cNvPr>
          <p:cNvSpPr>
            <a:spLocks noGrp="1"/>
          </p:cNvSpPr>
          <p:nvPr>
            <p:ph type="title"/>
          </p:nvPr>
        </p:nvSpPr>
        <p:spPr>
          <a:xfrm>
            <a:off x="720000" y="211941"/>
            <a:ext cx="7704000" cy="572700"/>
          </a:xfrm>
        </p:spPr>
        <p:txBody>
          <a:bodyPr/>
          <a:lstStyle/>
          <a:p>
            <a:r>
              <a:rPr lang="en-US" sz="3500"/>
              <a:t>BASELINE MODEL BUILDING</a:t>
            </a:r>
          </a:p>
        </p:txBody>
      </p:sp>
      <p:pic>
        <p:nvPicPr>
          <p:cNvPr id="3" name="Picture 2" descr="A computer screen with many colorful text&#10;&#10;Description automatically generated">
            <a:extLst>
              <a:ext uri="{FF2B5EF4-FFF2-40B4-BE49-F238E27FC236}">
                <a16:creationId xmlns:a16="http://schemas.microsoft.com/office/drawing/2014/main" id="{62843D27-8DA4-F5B8-A609-29912BA43B33}"/>
              </a:ext>
            </a:extLst>
          </p:cNvPr>
          <p:cNvPicPr>
            <a:picLocks noChangeAspect="1"/>
          </p:cNvPicPr>
          <p:nvPr/>
        </p:nvPicPr>
        <p:blipFill>
          <a:blip r:embed="rId3"/>
          <a:stretch>
            <a:fillRect/>
          </a:stretch>
        </p:blipFill>
        <p:spPr>
          <a:xfrm>
            <a:off x="1165311" y="784641"/>
            <a:ext cx="6813378" cy="4146918"/>
          </a:xfrm>
          <a:prstGeom prst="rect">
            <a:avLst/>
          </a:prstGeom>
        </p:spPr>
      </p:pic>
    </p:spTree>
    <p:extLst>
      <p:ext uri="{BB962C8B-B14F-4D97-AF65-F5344CB8AC3E}">
        <p14:creationId xmlns:p14="http://schemas.microsoft.com/office/powerpoint/2010/main" val="369004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12" name="Title 1">
            <a:extLst>
              <a:ext uri="{FF2B5EF4-FFF2-40B4-BE49-F238E27FC236}">
                <a16:creationId xmlns:a16="http://schemas.microsoft.com/office/drawing/2014/main" id="{033A7D01-DB0C-BC9C-2ED6-AE4C0A5B91B3}"/>
              </a:ext>
            </a:extLst>
          </p:cNvPr>
          <p:cNvSpPr>
            <a:spLocks noGrp="1"/>
          </p:cNvSpPr>
          <p:nvPr>
            <p:ph type="title"/>
          </p:nvPr>
        </p:nvSpPr>
        <p:spPr>
          <a:xfrm>
            <a:off x="720000" y="211941"/>
            <a:ext cx="7704000" cy="572700"/>
          </a:xfrm>
        </p:spPr>
        <p:txBody>
          <a:bodyPr/>
          <a:lstStyle/>
          <a:p>
            <a:r>
              <a:rPr lang="en-US" sz="3500"/>
              <a:t>BASELINE MODEL EVALUATION</a:t>
            </a:r>
          </a:p>
        </p:txBody>
      </p:sp>
      <p:pic>
        <p:nvPicPr>
          <p:cNvPr id="4" name="Picture 3" descr="A screenshot of a computer&#10;&#10;Description automatically generated">
            <a:extLst>
              <a:ext uri="{FF2B5EF4-FFF2-40B4-BE49-F238E27FC236}">
                <a16:creationId xmlns:a16="http://schemas.microsoft.com/office/drawing/2014/main" id="{EE8B9D4A-C7BB-245F-5850-43F68C031D38}"/>
              </a:ext>
            </a:extLst>
          </p:cNvPr>
          <p:cNvPicPr>
            <a:picLocks noChangeAspect="1"/>
          </p:cNvPicPr>
          <p:nvPr/>
        </p:nvPicPr>
        <p:blipFill>
          <a:blip r:embed="rId3"/>
          <a:stretch>
            <a:fillRect/>
          </a:stretch>
        </p:blipFill>
        <p:spPr>
          <a:xfrm>
            <a:off x="685800" y="784641"/>
            <a:ext cx="7772400" cy="3717900"/>
          </a:xfrm>
          <a:prstGeom prst="rect">
            <a:avLst/>
          </a:prstGeom>
        </p:spPr>
      </p:pic>
    </p:spTree>
    <p:extLst>
      <p:ext uri="{BB962C8B-B14F-4D97-AF65-F5344CB8AC3E}">
        <p14:creationId xmlns:p14="http://schemas.microsoft.com/office/powerpoint/2010/main" val="3649367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12" name="Title 1">
            <a:extLst>
              <a:ext uri="{FF2B5EF4-FFF2-40B4-BE49-F238E27FC236}">
                <a16:creationId xmlns:a16="http://schemas.microsoft.com/office/drawing/2014/main" id="{033A7D01-DB0C-BC9C-2ED6-AE4C0A5B91B3}"/>
              </a:ext>
            </a:extLst>
          </p:cNvPr>
          <p:cNvSpPr>
            <a:spLocks noGrp="1"/>
          </p:cNvSpPr>
          <p:nvPr>
            <p:ph type="title"/>
          </p:nvPr>
        </p:nvSpPr>
        <p:spPr>
          <a:xfrm>
            <a:off x="720000" y="597423"/>
            <a:ext cx="7704000" cy="572700"/>
          </a:xfrm>
        </p:spPr>
        <p:txBody>
          <a:bodyPr/>
          <a:lstStyle/>
          <a:p>
            <a:pPr algn="l"/>
            <a:r>
              <a:rPr lang="en-US" sz="3500"/>
              <a:t>AIMS FOR IMPROVED MODEL</a:t>
            </a:r>
          </a:p>
        </p:txBody>
      </p:sp>
      <p:sp>
        <p:nvSpPr>
          <p:cNvPr id="5" name="Text Placeholder 2">
            <a:extLst>
              <a:ext uri="{FF2B5EF4-FFF2-40B4-BE49-F238E27FC236}">
                <a16:creationId xmlns:a16="http://schemas.microsoft.com/office/drawing/2014/main" id="{C8BF4BF9-7F14-3012-4CEB-04415D069D09}"/>
              </a:ext>
            </a:extLst>
          </p:cNvPr>
          <p:cNvSpPr txBox="1">
            <a:spLocks/>
          </p:cNvSpPr>
          <p:nvPr/>
        </p:nvSpPr>
        <p:spPr>
          <a:xfrm>
            <a:off x="607544" y="1170123"/>
            <a:ext cx="7816456" cy="3027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lgn="l">
              <a:lnSpc>
                <a:spcPct val="200000"/>
              </a:lnSpc>
              <a:buClr>
                <a:schemeClr val="bg1">
                  <a:lumMod val="20000"/>
                  <a:lumOff val="80000"/>
                </a:schemeClr>
              </a:buClr>
              <a:buSzPct val="100000"/>
            </a:pPr>
            <a:r>
              <a:rPr lang="en-US" sz="1200">
                <a:solidFill>
                  <a:schemeClr val="bg1"/>
                </a:solidFill>
                <a:latin typeface="Source Code Pro"/>
                <a:ea typeface="Source Code Pro"/>
              </a:rPr>
              <a:t>Reduce overfitting and improve efficiency</a:t>
            </a:r>
          </a:p>
          <a:p>
            <a:pPr marL="285750" indent="-171450" algn="l">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Implement dropout </a:t>
            </a:r>
            <a:r>
              <a:rPr lang="en-GB" sz="1200">
                <a:solidFill>
                  <a:schemeClr val="bg1">
                    <a:lumMod val="20000"/>
                    <a:lumOff val="80000"/>
                  </a:schemeClr>
                </a:solidFill>
                <a:latin typeface="Source Code Pro"/>
                <a:ea typeface="Source Code Pro"/>
              </a:rPr>
              <a:t>regularisation</a:t>
            </a:r>
          </a:p>
          <a:p>
            <a:pPr marL="285750" indent="-171450" algn="l">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Add more max pooling layers</a:t>
            </a:r>
          </a:p>
          <a:p>
            <a:pPr marL="285750" indent="-171450" algn="l">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Carry out data augmentation</a:t>
            </a:r>
          </a:p>
          <a:p>
            <a:pPr marL="114300" indent="0" algn="l">
              <a:lnSpc>
                <a:spcPct val="200000"/>
              </a:lnSpc>
              <a:buClr>
                <a:schemeClr val="bg1">
                  <a:lumMod val="20000"/>
                  <a:lumOff val="80000"/>
                </a:schemeClr>
              </a:buClr>
              <a:buSzPct val="100000"/>
            </a:pPr>
            <a:r>
              <a:rPr lang="en-US" sz="1200">
                <a:solidFill>
                  <a:schemeClr val="bg1"/>
                </a:solidFill>
                <a:latin typeface="Source Code Pro"/>
                <a:ea typeface="Source Code Pro"/>
              </a:rPr>
              <a:t>Improve accuracy</a:t>
            </a:r>
          </a:p>
          <a:p>
            <a:pPr marL="285750" indent="-171450" algn="l">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Increase number of epochs</a:t>
            </a:r>
          </a:p>
          <a:p>
            <a:pPr marL="285750" indent="-171450" algn="l">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Add more convolutional layers</a:t>
            </a:r>
          </a:p>
          <a:p>
            <a:pPr marL="285750" indent="-171450" algn="l">
              <a:lnSpc>
                <a:spcPct val="200000"/>
              </a:lnSpc>
              <a:buClr>
                <a:schemeClr val="bg1">
                  <a:lumMod val="20000"/>
                  <a:lumOff val="80000"/>
                </a:schemeClr>
              </a:buClr>
              <a:buSzPct val="100000"/>
              <a:buFont typeface="Arial" panose="020B0604020202020204" pitchFamily="34" charset="0"/>
              <a:buChar char="•"/>
            </a:pPr>
            <a:r>
              <a:rPr lang="en-US" sz="1200">
                <a:solidFill>
                  <a:schemeClr val="bg1">
                    <a:lumMod val="20000"/>
                    <a:lumOff val="80000"/>
                  </a:schemeClr>
                </a:solidFill>
                <a:latin typeface="Source Code Pro"/>
                <a:ea typeface="Source Code Pro"/>
              </a:rPr>
              <a:t>Implement more batch </a:t>
            </a:r>
            <a:r>
              <a:rPr lang="en-GB" sz="1200">
                <a:solidFill>
                  <a:schemeClr val="bg1">
                    <a:lumMod val="20000"/>
                    <a:lumOff val="80000"/>
                  </a:schemeClr>
                </a:solidFill>
                <a:latin typeface="Source Code Pro"/>
                <a:ea typeface="Source Code Pro"/>
              </a:rPr>
              <a:t>normalisation</a:t>
            </a:r>
            <a:endParaRPr lang="en-GB">
              <a:solidFill>
                <a:schemeClr val="bg1">
                  <a:lumMod val="20000"/>
                  <a:lumOff val="80000"/>
                </a:schemeClr>
              </a:solidFill>
              <a:latin typeface="Source Code Pro"/>
              <a:ea typeface="Source Code Pro"/>
            </a:endParaRPr>
          </a:p>
        </p:txBody>
      </p:sp>
    </p:spTree>
    <p:extLst>
      <p:ext uri="{BB962C8B-B14F-4D97-AF65-F5344CB8AC3E}">
        <p14:creationId xmlns:p14="http://schemas.microsoft.com/office/powerpoint/2010/main" val="138864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A23B8B81-6DD2-CEBC-7ADD-DAD7BF8D3C44}"/>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E67C5B12-5E06-2912-7068-4D9FF8D856A7}"/>
              </a:ext>
            </a:extLst>
          </p:cNvPr>
          <p:cNvSpPr txBox="1">
            <a:spLocks noGrp="1"/>
          </p:cNvSpPr>
          <p:nvPr>
            <p:ph type="title" idx="2"/>
          </p:nvPr>
        </p:nvSpPr>
        <p:spPr>
          <a:xfrm>
            <a:off x="4064725" y="2907965"/>
            <a:ext cx="4359300" cy="744600"/>
          </a:xfrm>
          <a:prstGeom prst="rect">
            <a:avLst/>
          </a:prstGeom>
        </p:spPr>
        <p:txBody>
          <a:bodyPr spcFirstLastPara="1" wrap="square" lIns="91425" tIns="91425" rIns="91425" bIns="91425" anchor="ctr" anchorCtr="0">
            <a:noAutofit/>
          </a:bodyPr>
          <a:lstStyle/>
          <a:p>
            <a:r>
              <a:rPr lang="en">
                <a:solidFill>
                  <a:schemeClr val="bg1">
                    <a:lumMod val="20000"/>
                    <a:lumOff val="80000"/>
                  </a:schemeClr>
                </a:solidFill>
              </a:rPr>
              <a:t>INTRODUCTION</a:t>
            </a:r>
            <a:r>
              <a:rPr lang="en-SG">
                <a:solidFill>
                  <a:schemeClr val="bg1">
                    <a:lumMod val="20000"/>
                    <a:lumOff val="80000"/>
                  </a:schemeClr>
                </a:solidFill>
              </a:rPr>
              <a:t> AND PROBLEM STATEMENT</a:t>
            </a:r>
          </a:p>
        </p:txBody>
      </p:sp>
      <p:sp>
        <p:nvSpPr>
          <p:cNvPr id="1395" name="Google Shape;1395;p58">
            <a:extLst>
              <a:ext uri="{FF2B5EF4-FFF2-40B4-BE49-F238E27FC236}">
                <a16:creationId xmlns:a16="http://schemas.microsoft.com/office/drawing/2014/main" id="{7AEFAFE6-FADA-5E08-BE52-3CD1FD728449}"/>
              </a:ext>
            </a:extLst>
          </p:cNvPr>
          <p:cNvSpPr txBox="1">
            <a:spLocks noGrp="1"/>
          </p:cNvSpPr>
          <p:nvPr>
            <p:ph type="title"/>
          </p:nvPr>
        </p:nvSpPr>
        <p:spPr>
          <a:xfrm>
            <a:off x="4064725" y="1439194"/>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396" name="Google Shape;1396;p58">
            <a:hlinkClick r:id="" action="ppaction://hlinkshowjump?jump=previousslide"/>
            <a:extLst>
              <a:ext uri="{FF2B5EF4-FFF2-40B4-BE49-F238E27FC236}">
                <a16:creationId xmlns:a16="http://schemas.microsoft.com/office/drawing/2014/main" id="{65038C96-A5C6-3975-DFFD-BE1A5999A9EC}"/>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a:hlinkClick r:id="rId3" action="ppaction://hlinksldjump"/>
            <a:extLst>
              <a:ext uri="{FF2B5EF4-FFF2-40B4-BE49-F238E27FC236}">
                <a16:creationId xmlns:a16="http://schemas.microsoft.com/office/drawing/2014/main" id="{D8C957AF-7671-3A23-9B8E-E5596A08A80B}"/>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398" name="Google Shape;1398;p58">
            <a:hlinkClick r:id="rId4" action="ppaction://hlinksldjump"/>
            <a:extLst>
              <a:ext uri="{FF2B5EF4-FFF2-40B4-BE49-F238E27FC236}">
                <a16:creationId xmlns:a16="http://schemas.microsoft.com/office/drawing/2014/main" id="{E2B244B9-F842-7299-1252-D947F304DFD3}"/>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99" name="Google Shape;1399;p58">
            <a:hlinkClick r:id="" action="ppaction://hlinkshowjump?jump=nextslide"/>
            <a:extLst>
              <a:ext uri="{FF2B5EF4-FFF2-40B4-BE49-F238E27FC236}">
                <a16:creationId xmlns:a16="http://schemas.microsoft.com/office/drawing/2014/main" id="{D9732306-AE34-09F6-02E2-B0EFD0FEB042}"/>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0" name="Google Shape;1400;p58">
            <a:extLst>
              <a:ext uri="{FF2B5EF4-FFF2-40B4-BE49-F238E27FC236}">
                <a16:creationId xmlns:a16="http://schemas.microsoft.com/office/drawing/2014/main" id="{568F341D-5A9F-1653-0D07-78C7156029DD}"/>
              </a:ext>
            </a:extLst>
          </p:cNvPr>
          <p:cNvPicPr preferRelativeResize="0"/>
          <p:nvPr/>
        </p:nvPicPr>
        <p:blipFill rotWithShape="1">
          <a:blip r:embed="rId5">
            <a:alphaModFix/>
          </a:blip>
          <a:srcRect r="53585"/>
          <a:stretch/>
        </p:blipFill>
        <p:spPr>
          <a:xfrm>
            <a:off x="1137263" y="701338"/>
            <a:ext cx="2315026" cy="3740825"/>
          </a:xfrm>
          <a:prstGeom prst="rect">
            <a:avLst/>
          </a:prstGeom>
          <a:noFill/>
          <a:ln>
            <a:noFill/>
          </a:ln>
        </p:spPr>
      </p:pic>
    </p:spTree>
    <p:extLst>
      <p:ext uri="{BB962C8B-B14F-4D97-AF65-F5344CB8AC3E}">
        <p14:creationId xmlns:p14="http://schemas.microsoft.com/office/powerpoint/2010/main" val="706863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606"/>
        <p:cNvGrpSpPr/>
        <p:nvPr/>
      </p:nvGrpSpPr>
      <p:grpSpPr>
        <a:xfrm>
          <a:off x="0" y="0"/>
          <a:ext cx="0" cy="0"/>
          <a:chOff x="0" y="0"/>
          <a:chExt cx="0" cy="0"/>
        </a:xfrm>
      </p:grpSpPr>
      <p:sp>
        <p:nvSpPr>
          <p:cNvPr id="12" name="Title 1">
            <a:extLst>
              <a:ext uri="{FF2B5EF4-FFF2-40B4-BE49-F238E27FC236}">
                <a16:creationId xmlns:a16="http://schemas.microsoft.com/office/drawing/2014/main" id="{033A7D01-DB0C-BC9C-2ED6-AE4C0A5B91B3}"/>
              </a:ext>
            </a:extLst>
          </p:cNvPr>
          <p:cNvSpPr>
            <a:spLocks noGrp="1"/>
          </p:cNvSpPr>
          <p:nvPr>
            <p:ph type="title"/>
          </p:nvPr>
        </p:nvSpPr>
        <p:spPr>
          <a:xfrm>
            <a:off x="720000" y="211941"/>
            <a:ext cx="7704000" cy="572700"/>
          </a:xfrm>
        </p:spPr>
        <p:txBody>
          <a:bodyPr/>
          <a:lstStyle/>
          <a:p>
            <a:r>
              <a:rPr lang="en-US" sz="3500"/>
              <a:t>IMPROVED MODEL BUILDING</a:t>
            </a:r>
          </a:p>
        </p:txBody>
      </p:sp>
      <p:pic>
        <p:nvPicPr>
          <p:cNvPr id="3" name="Picture 2" descr="A screen shot of a computer&#10;&#10;Description automatically generated">
            <a:extLst>
              <a:ext uri="{FF2B5EF4-FFF2-40B4-BE49-F238E27FC236}">
                <a16:creationId xmlns:a16="http://schemas.microsoft.com/office/drawing/2014/main" id="{E908E157-72EB-D47E-46AC-19EA690360D0}"/>
              </a:ext>
            </a:extLst>
          </p:cNvPr>
          <p:cNvPicPr>
            <a:picLocks noChangeAspect="1"/>
          </p:cNvPicPr>
          <p:nvPr/>
        </p:nvPicPr>
        <p:blipFill>
          <a:blip r:embed="rId3"/>
          <a:stretch>
            <a:fillRect/>
          </a:stretch>
        </p:blipFill>
        <p:spPr>
          <a:xfrm>
            <a:off x="720000" y="784641"/>
            <a:ext cx="4773029" cy="946651"/>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B12E1646-A370-40DB-D44B-EFD1E25BEFB6}"/>
              </a:ext>
            </a:extLst>
          </p:cNvPr>
          <p:cNvPicPr>
            <a:picLocks noChangeAspect="1"/>
          </p:cNvPicPr>
          <p:nvPr/>
        </p:nvPicPr>
        <p:blipFill>
          <a:blip r:embed="rId4"/>
          <a:stretch>
            <a:fillRect/>
          </a:stretch>
        </p:blipFill>
        <p:spPr>
          <a:xfrm>
            <a:off x="2234069" y="1589636"/>
            <a:ext cx="5608191" cy="3341923"/>
          </a:xfrm>
          <a:prstGeom prst="rect">
            <a:avLst/>
          </a:prstGeom>
        </p:spPr>
      </p:pic>
    </p:spTree>
    <p:extLst>
      <p:ext uri="{BB962C8B-B14F-4D97-AF65-F5344CB8AC3E}">
        <p14:creationId xmlns:p14="http://schemas.microsoft.com/office/powerpoint/2010/main" val="1539114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a:xfrm>
            <a:off x="720000" y="258362"/>
            <a:ext cx="7704000" cy="572700"/>
          </a:xfrm>
        </p:spPr>
        <p:txBody>
          <a:bodyPr/>
          <a:lstStyle/>
          <a:p>
            <a:pPr algn="ctr"/>
            <a:r>
              <a:rPr lang="en-US"/>
              <a:t>MODEL COMPARISON – ACCURACY/LOSS PER EPOCH</a:t>
            </a:r>
          </a:p>
        </p:txBody>
      </p:sp>
      <p:pic>
        <p:nvPicPr>
          <p:cNvPr id="1026" name="Picture 2">
            <a:extLst>
              <a:ext uri="{FF2B5EF4-FFF2-40B4-BE49-F238E27FC236}">
                <a16:creationId xmlns:a16="http://schemas.microsoft.com/office/drawing/2014/main" id="{EC29CCFF-68A5-DFC2-20AA-CE0C4BBF7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125" y="831062"/>
            <a:ext cx="5685747" cy="20048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E7C74C-D971-8BC2-98AD-4DF08E4FA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124" y="2868474"/>
            <a:ext cx="5685748" cy="201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26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a:xfrm>
            <a:off x="720000" y="258362"/>
            <a:ext cx="7704000" cy="572700"/>
          </a:xfrm>
        </p:spPr>
        <p:txBody>
          <a:bodyPr/>
          <a:lstStyle/>
          <a:p>
            <a:pPr algn="ctr"/>
            <a:r>
              <a:rPr lang="en-US"/>
              <a:t>MODEL COMPARISON – CONFUSION MATRICES</a:t>
            </a:r>
          </a:p>
        </p:txBody>
      </p:sp>
      <p:grpSp>
        <p:nvGrpSpPr>
          <p:cNvPr id="10" name="Group 9">
            <a:extLst>
              <a:ext uri="{FF2B5EF4-FFF2-40B4-BE49-F238E27FC236}">
                <a16:creationId xmlns:a16="http://schemas.microsoft.com/office/drawing/2014/main" id="{AA6395AF-1683-E870-124C-852BF55BA9F7}"/>
              </a:ext>
            </a:extLst>
          </p:cNvPr>
          <p:cNvGrpSpPr/>
          <p:nvPr/>
        </p:nvGrpSpPr>
        <p:grpSpPr>
          <a:xfrm>
            <a:off x="719998" y="831062"/>
            <a:ext cx="7509602" cy="3974020"/>
            <a:chOff x="1059093" y="1216958"/>
            <a:chExt cx="7025814" cy="3668179"/>
          </a:xfrm>
        </p:grpSpPr>
        <p:pic>
          <p:nvPicPr>
            <p:cNvPr id="3074" name="Picture 2">
              <a:extLst>
                <a:ext uri="{FF2B5EF4-FFF2-40B4-BE49-F238E27FC236}">
                  <a16:creationId xmlns:a16="http://schemas.microsoft.com/office/drawing/2014/main" id="{35FD8DF7-C3BB-7F40-1B26-3D5B4F54F1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9"/>
            <a:stretch/>
          </p:blipFill>
          <p:spPr bwMode="auto">
            <a:xfrm>
              <a:off x="1059093" y="1216958"/>
              <a:ext cx="7025814" cy="366817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8092A1BD-B360-6BA8-CCA5-01E34EF1E504}"/>
                </a:ext>
              </a:extLst>
            </p:cNvPr>
            <p:cNvSpPr/>
            <p:nvPr/>
          </p:nvSpPr>
          <p:spPr>
            <a:xfrm>
              <a:off x="2026024" y="2689412"/>
              <a:ext cx="986117" cy="12371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a:extLst>
                <a:ext uri="{FF2B5EF4-FFF2-40B4-BE49-F238E27FC236}">
                  <a16:creationId xmlns:a16="http://schemas.microsoft.com/office/drawing/2014/main" id="{A2EB8C83-AC1D-8898-34A6-57D596E2C537}"/>
                </a:ext>
              </a:extLst>
            </p:cNvPr>
            <p:cNvSpPr/>
            <p:nvPr/>
          </p:nvSpPr>
          <p:spPr>
            <a:xfrm>
              <a:off x="5576048" y="2689411"/>
              <a:ext cx="986117" cy="12371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a:extLst>
                <a:ext uri="{FF2B5EF4-FFF2-40B4-BE49-F238E27FC236}">
                  <a16:creationId xmlns:a16="http://schemas.microsoft.com/office/drawing/2014/main" id="{90AB0991-9BD5-6B23-5AB8-1DAD7AC00F10}"/>
                </a:ext>
              </a:extLst>
            </p:cNvPr>
            <p:cNvSpPr/>
            <p:nvPr/>
          </p:nvSpPr>
          <p:spPr>
            <a:xfrm>
              <a:off x="7036037" y="1452282"/>
              <a:ext cx="986117" cy="12371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7BA61B5A-038F-311E-EA5D-26C824242A89}"/>
                </a:ext>
              </a:extLst>
            </p:cNvPr>
            <p:cNvSpPr/>
            <p:nvPr/>
          </p:nvSpPr>
          <p:spPr>
            <a:xfrm>
              <a:off x="3493719" y="1452281"/>
              <a:ext cx="986117" cy="12371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88280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a:xfrm>
            <a:off x="719998" y="239598"/>
            <a:ext cx="7704000" cy="572700"/>
          </a:xfrm>
        </p:spPr>
        <p:txBody>
          <a:bodyPr/>
          <a:lstStyle/>
          <a:p>
            <a:pPr algn="ctr"/>
            <a:r>
              <a:rPr lang="en-US"/>
              <a:t>MODEL COMPARISON – AUC/ROC</a:t>
            </a:r>
          </a:p>
        </p:txBody>
      </p:sp>
      <p:pic>
        <p:nvPicPr>
          <p:cNvPr id="5122" name="Picture 2">
            <a:extLst>
              <a:ext uri="{FF2B5EF4-FFF2-40B4-BE49-F238E27FC236}">
                <a16:creationId xmlns:a16="http://schemas.microsoft.com/office/drawing/2014/main" id="{2447763E-45A0-04F2-1B7F-3588D6FECE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91"/>
          <a:stretch/>
        </p:blipFill>
        <p:spPr bwMode="auto">
          <a:xfrm>
            <a:off x="1505940" y="812298"/>
            <a:ext cx="6132116" cy="31093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graph&#10;&#10;Description automatically generated">
            <a:extLst>
              <a:ext uri="{FF2B5EF4-FFF2-40B4-BE49-F238E27FC236}">
                <a16:creationId xmlns:a16="http://schemas.microsoft.com/office/drawing/2014/main" id="{90B9A75E-6218-9988-F812-8AB2ECCF211D}"/>
              </a:ext>
            </a:extLst>
          </p:cNvPr>
          <p:cNvPicPr>
            <a:picLocks noChangeAspect="1"/>
          </p:cNvPicPr>
          <p:nvPr/>
        </p:nvPicPr>
        <p:blipFill>
          <a:blip r:embed="rId4"/>
          <a:stretch>
            <a:fillRect/>
          </a:stretch>
        </p:blipFill>
        <p:spPr>
          <a:xfrm>
            <a:off x="1911348" y="3921690"/>
            <a:ext cx="5321300" cy="1092200"/>
          </a:xfrm>
          <a:prstGeom prst="rect">
            <a:avLst/>
          </a:prstGeom>
        </p:spPr>
      </p:pic>
    </p:spTree>
    <p:extLst>
      <p:ext uri="{BB962C8B-B14F-4D97-AF65-F5344CB8AC3E}">
        <p14:creationId xmlns:p14="http://schemas.microsoft.com/office/powerpoint/2010/main" val="3865294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a:xfrm>
            <a:off x="719998" y="258362"/>
            <a:ext cx="7704000" cy="572700"/>
          </a:xfrm>
        </p:spPr>
        <p:txBody>
          <a:bodyPr/>
          <a:lstStyle/>
          <a:p>
            <a:pPr algn="ctr"/>
            <a:r>
              <a:rPr lang="en-US"/>
              <a:t>MODEL COMPARISON – CONFIDENCE</a:t>
            </a:r>
          </a:p>
        </p:txBody>
      </p:sp>
      <p:pic>
        <p:nvPicPr>
          <p:cNvPr id="8" name="Picture 7" descr="A screenshot of a graph&#10;&#10;Description automatically generated">
            <a:extLst>
              <a:ext uri="{FF2B5EF4-FFF2-40B4-BE49-F238E27FC236}">
                <a16:creationId xmlns:a16="http://schemas.microsoft.com/office/drawing/2014/main" id="{08311565-0F21-7C80-D88D-0EA96E1E0C34}"/>
              </a:ext>
            </a:extLst>
          </p:cNvPr>
          <p:cNvPicPr>
            <a:picLocks noChangeAspect="1"/>
          </p:cNvPicPr>
          <p:nvPr/>
        </p:nvPicPr>
        <p:blipFill>
          <a:blip r:embed="rId3"/>
          <a:stretch>
            <a:fillRect/>
          </a:stretch>
        </p:blipFill>
        <p:spPr>
          <a:xfrm>
            <a:off x="1231898" y="1252330"/>
            <a:ext cx="3080230" cy="3337892"/>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57A2171C-0D0A-AB71-F3C8-3698F52EE41B}"/>
              </a:ext>
            </a:extLst>
          </p:cNvPr>
          <p:cNvPicPr>
            <a:picLocks noChangeAspect="1"/>
          </p:cNvPicPr>
          <p:nvPr/>
        </p:nvPicPr>
        <p:blipFill>
          <a:blip r:embed="rId4"/>
          <a:stretch>
            <a:fillRect/>
          </a:stretch>
        </p:blipFill>
        <p:spPr>
          <a:xfrm>
            <a:off x="4831874" y="1230142"/>
            <a:ext cx="3007257" cy="3299792"/>
          </a:xfrm>
          <a:prstGeom prst="rect">
            <a:avLst/>
          </a:prstGeom>
        </p:spPr>
      </p:pic>
      <p:sp>
        <p:nvSpPr>
          <p:cNvPr id="13" name="Text Placeholder 2">
            <a:extLst>
              <a:ext uri="{FF2B5EF4-FFF2-40B4-BE49-F238E27FC236}">
                <a16:creationId xmlns:a16="http://schemas.microsoft.com/office/drawing/2014/main" id="{F721FADB-73F2-19B7-A98A-47287C4B3CC8}"/>
              </a:ext>
            </a:extLst>
          </p:cNvPr>
          <p:cNvSpPr txBox="1">
            <a:spLocks/>
          </p:cNvSpPr>
          <p:nvPr/>
        </p:nvSpPr>
        <p:spPr>
          <a:xfrm>
            <a:off x="1064743" y="622906"/>
            <a:ext cx="1966691" cy="837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lgn="l">
              <a:lnSpc>
                <a:spcPct val="200000"/>
              </a:lnSpc>
              <a:buClr>
                <a:schemeClr val="bg1">
                  <a:lumMod val="20000"/>
                  <a:lumOff val="80000"/>
                </a:schemeClr>
              </a:buClr>
              <a:buSzPct val="100000"/>
            </a:pPr>
            <a:r>
              <a:rPr lang="en-US" sz="1200">
                <a:solidFill>
                  <a:schemeClr val="bg1"/>
                </a:solidFill>
                <a:latin typeface="Source Code Pro"/>
                <a:ea typeface="Source Code Pro"/>
              </a:rPr>
              <a:t>Baseline Model</a:t>
            </a:r>
          </a:p>
        </p:txBody>
      </p:sp>
      <p:sp>
        <p:nvSpPr>
          <p:cNvPr id="14" name="Text Placeholder 2">
            <a:extLst>
              <a:ext uri="{FF2B5EF4-FFF2-40B4-BE49-F238E27FC236}">
                <a16:creationId xmlns:a16="http://schemas.microsoft.com/office/drawing/2014/main" id="{45E5AC59-B324-F0A3-FDB3-CFD91533966C}"/>
              </a:ext>
            </a:extLst>
          </p:cNvPr>
          <p:cNvSpPr txBox="1">
            <a:spLocks/>
          </p:cNvSpPr>
          <p:nvPr/>
        </p:nvSpPr>
        <p:spPr>
          <a:xfrm>
            <a:off x="4606686" y="613566"/>
            <a:ext cx="1966691" cy="837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lgn="l">
              <a:lnSpc>
                <a:spcPct val="200000"/>
              </a:lnSpc>
              <a:buClr>
                <a:schemeClr val="bg1">
                  <a:lumMod val="20000"/>
                  <a:lumOff val="80000"/>
                </a:schemeClr>
              </a:buClr>
              <a:buSzPct val="100000"/>
            </a:pPr>
            <a:r>
              <a:rPr lang="en-US" sz="1200">
                <a:solidFill>
                  <a:schemeClr val="bg1"/>
                </a:solidFill>
                <a:latin typeface="Source Code Pro"/>
                <a:ea typeface="Source Code Pro"/>
              </a:rPr>
              <a:t>Improved Model</a:t>
            </a:r>
          </a:p>
        </p:txBody>
      </p:sp>
    </p:spTree>
    <p:extLst>
      <p:ext uri="{BB962C8B-B14F-4D97-AF65-F5344CB8AC3E}">
        <p14:creationId xmlns:p14="http://schemas.microsoft.com/office/powerpoint/2010/main" val="2580495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pPr algn="ctr"/>
            <a:r>
              <a:rPr lang="en-US"/>
              <a:t>Finetuning with SOTA Models</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4678808" y="3342229"/>
            <a:ext cx="3645955" cy="1372097"/>
          </a:xfrm>
        </p:spPr>
        <p:txBody>
          <a:bodyPr/>
          <a:lstStyle/>
          <a:p>
            <a:pPr marL="114300" indent="0" algn="ctr">
              <a:lnSpc>
                <a:spcPct val="150000"/>
              </a:lnSpc>
              <a:buNone/>
            </a:pPr>
            <a:r>
              <a:rPr lang="en-US" sz="1200"/>
              <a:t>(</a:t>
            </a:r>
            <a:r>
              <a:rPr lang="en-US" sz="1200" err="1"/>
              <a:t>Fayaz</a:t>
            </a:r>
            <a:r>
              <a:rPr lang="en-US" sz="1200"/>
              <a:t> et al., 2024) </a:t>
            </a:r>
            <a:r>
              <a:rPr lang="en-US" sz="1200">
                <a:solidFill>
                  <a:schemeClr val="bg1">
                    <a:lumMod val="20000"/>
                    <a:lumOff val="80000"/>
                  </a:schemeClr>
                </a:solidFill>
              </a:rPr>
              <a:t>claimed that </a:t>
            </a:r>
            <a:r>
              <a:rPr lang="en-US" sz="1200" b="1">
                <a:solidFill>
                  <a:schemeClr val="bg1">
                    <a:lumMod val="20000"/>
                    <a:lumOff val="80000"/>
                  </a:schemeClr>
                </a:solidFill>
              </a:rPr>
              <a:t>Inception-V3</a:t>
            </a:r>
            <a:r>
              <a:rPr lang="en-US" sz="1200">
                <a:solidFill>
                  <a:schemeClr val="bg1">
                    <a:lumMod val="20000"/>
                    <a:lumOff val="80000"/>
                  </a:schemeClr>
                </a:solidFill>
              </a:rPr>
              <a:t> outperformed ResNet50 on the </a:t>
            </a:r>
            <a:r>
              <a:rPr lang="en-US" sz="1200" err="1">
                <a:solidFill>
                  <a:schemeClr val="bg1">
                    <a:lumMod val="20000"/>
                    <a:lumOff val="80000"/>
                  </a:schemeClr>
                </a:solidFill>
              </a:rPr>
              <a:t>UCMerced</a:t>
            </a:r>
            <a:r>
              <a:rPr lang="en-US" sz="1200">
                <a:solidFill>
                  <a:schemeClr val="bg1">
                    <a:lumMod val="20000"/>
                    <a:lumOff val="80000"/>
                  </a:schemeClr>
                </a:solidFill>
              </a:rPr>
              <a:t> </a:t>
            </a:r>
            <a:r>
              <a:rPr lang="en-US" sz="1200" err="1">
                <a:solidFill>
                  <a:schemeClr val="bg1">
                    <a:lumMod val="20000"/>
                    <a:lumOff val="80000"/>
                  </a:schemeClr>
                </a:solidFill>
              </a:rPr>
              <a:t>Landuse</a:t>
            </a:r>
            <a:r>
              <a:rPr lang="en-US" sz="1200">
                <a:solidFill>
                  <a:schemeClr val="bg1">
                    <a:lumMod val="20000"/>
                    <a:lumOff val="80000"/>
                  </a:schemeClr>
                </a:solidFill>
              </a:rPr>
              <a:t> dataset</a:t>
            </a:r>
          </a:p>
        </p:txBody>
      </p:sp>
      <p:pic>
        <p:nvPicPr>
          <p:cNvPr id="5" name="Picture 4" descr="A screenshot of a graph&#10;&#10;Description automatically generated">
            <a:extLst>
              <a:ext uri="{FF2B5EF4-FFF2-40B4-BE49-F238E27FC236}">
                <a16:creationId xmlns:a16="http://schemas.microsoft.com/office/drawing/2014/main" id="{FB2AC42E-7273-9999-BB2C-DA4DB7DC0EAF}"/>
              </a:ext>
            </a:extLst>
          </p:cNvPr>
          <p:cNvPicPr>
            <a:picLocks noChangeAspect="1"/>
          </p:cNvPicPr>
          <p:nvPr/>
        </p:nvPicPr>
        <p:blipFill>
          <a:blip r:embed="rId3"/>
          <a:stretch>
            <a:fillRect/>
          </a:stretch>
        </p:blipFill>
        <p:spPr>
          <a:xfrm>
            <a:off x="977283" y="1362333"/>
            <a:ext cx="3302494" cy="1972237"/>
          </a:xfrm>
          <a:prstGeom prst="rect">
            <a:avLst/>
          </a:prstGeom>
        </p:spPr>
      </p:pic>
      <p:sp>
        <p:nvSpPr>
          <p:cNvPr id="12" name="Text Placeholder 2">
            <a:extLst>
              <a:ext uri="{FF2B5EF4-FFF2-40B4-BE49-F238E27FC236}">
                <a16:creationId xmlns:a16="http://schemas.microsoft.com/office/drawing/2014/main" id="{CE36AF4D-679C-C2A9-CE3E-6246FFC94074}"/>
              </a:ext>
            </a:extLst>
          </p:cNvPr>
          <p:cNvSpPr txBox="1">
            <a:spLocks/>
          </p:cNvSpPr>
          <p:nvPr/>
        </p:nvSpPr>
        <p:spPr>
          <a:xfrm>
            <a:off x="667599" y="3334570"/>
            <a:ext cx="3811331" cy="963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AutoNum type="arabicPeriod"/>
              <a:defRPr sz="11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AutoNum type="arabicPeriod"/>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AutoNum type="arabicPeriod"/>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AutoNum type="alphaLcPeriod"/>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AutoNum type="romanLcPeriod"/>
              <a:defRPr sz="1400" b="0" i="0" u="none" strike="noStrike" cap="none">
                <a:solidFill>
                  <a:schemeClr val="lt1"/>
                </a:solidFill>
                <a:latin typeface="Source Code Pro Light"/>
                <a:ea typeface="Source Code Pro Light"/>
                <a:cs typeface="Source Code Pro Light"/>
                <a:sym typeface="Source Code Pro Light"/>
              </a:defRPr>
            </a:lvl9pPr>
          </a:lstStyle>
          <a:p>
            <a:pPr marL="114300" indent="0" algn="ctr">
              <a:lnSpc>
                <a:spcPct val="150000"/>
              </a:lnSpc>
              <a:buNone/>
            </a:pPr>
            <a:r>
              <a:rPr lang="en-US" sz="1200" b="1" err="1">
                <a:solidFill>
                  <a:schemeClr val="bg1"/>
                </a:solidFill>
              </a:rPr>
              <a:t>EuroSAT</a:t>
            </a:r>
            <a:r>
              <a:rPr lang="en-US" sz="1200" b="1">
                <a:solidFill>
                  <a:schemeClr val="bg1"/>
                </a:solidFill>
              </a:rPr>
              <a:t>: </a:t>
            </a:r>
            <a:r>
              <a:rPr lang="en-US" sz="1200">
                <a:solidFill>
                  <a:schemeClr val="bg1">
                    <a:lumMod val="20000"/>
                    <a:lumOff val="80000"/>
                  </a:schemeClr>
                </a:solidFill>
              </a:rPr>
              <a:t>benchmark</a:t>
            </a:r>
            <a:r>
              <a:rPr lang="en-US" sz="1200" b="1">
                <a:solidFill>
                  <a:schemeClr val="bg1">
                    <a:lumMod val="20000"/>
                    <a:lumOff val="80000"/>
                  </a:schemeClr>
                </a:solidFill>
              </a:rPr>
              <a:t> </a:t>
            </a:r>
            <a:r>
              <a:rPr lang="en-US" sz="1200">
                <a:solidFill>
                  <a:schemeClr val="bg1">
                    <a:lumMod val="20000"/>
                    <a:lumOff val="80000"/>
                  </a:schemeClr>
                </a:solidFill>
              </a:rPr>
              <a:t>for land use classification</a:t>
            </a:r>
          </a:p>
          <a:p>
            <a:pPr marL="114300" indent="0" algn="ctr">
              <a:lnSpc>
                <a:spcPct val="150000"/>
              </a:lnSpc>
              <a:buNone/>
            </a:pPr>
            <a:r>
              <a:rPr lang="en-US" sz="1200" b="1">
                <a:solidFill>
                  <a:schemeClr val="bg1">
                    <a:lumMod val="20000"/>
                    <a:lumOff val="80000"/>
                  </a:schemeClr>
                </a:solidFill>
              </a:rPr>
              <a:t>ResNet50</a:t>
            </a:r>
            <a:r>
              <a:rPr lang="en-US" sz="1200">
                <a:solidFill>
                  <a:schemeClr val="bg1">
                    <a:lumMod val="20000"/>
                    <a:lumOff val="80000"/>
                  </a:schemeClr>
                </a:solidFill>
              </a:rPr>
              <a:t> ranks high (4th) on </a:t>
            </a:r>
            <a:r>
              <a:rPr lang="en-US" sz="1200" err="1">
                <a:solidFill>
                  <a:schemeClr val="bg1">
                    <a:lumMod val="20000"/>
                    <a:lumOff val="80000"/>
                  </a:schemeClr>
                </a:solidFill>
              </a:rPr>
              <a:t>EuroSAT</a:t>
            </a:r>
            <a:endParaRPr lang="en-US" sz="1200">
              <a:solidFill>
                <a:schemeClr val="bg1">
                  <a:lumMod val="20000"/>
                  <a:lumOff val="80000"/>
                </a:schemeClr>
              </a:solidFill>
            </a:endParaRPr>
          </a:p>
        </p:txBody>
      </p:sp>
      <p:pic>
        <p:nvPicPr>
          <p:cNvPr id="15" name="Picture 14">
            <a:extLst>
              <a:ext uri="{FF2B5EF4-FFF2-40B4-BE49-F238E27FC236}">
                <a16:creationId xmlns:a16="http://schemas.microsoft.com/office/drawing/2014/main" id="{BA10AA97-EB68-1ADD-12A2-91D35F99CA41}"/>
              </a:ext>
            </a:extLst>
          </p:cNvPr>
          <p:cNvPicPr>
            <a:picLocks noChangeAspect="1"/>
          </p:cNvPicPr>
          <p:nvPr/>
        </p:nvPicPr>
        <p:blipFill>
          <a:blip r:embed="rId4"/>
          <a:stretch>
            <a:fillRect/>
          </a:stretch>
        </p:blipFill>
        <p:spPr>
          <a:xfrm>
            <a:off x="5016040" y="1777563"/>
            <a:ext cx="3313107" cy="1055350"/>
          </a:xfrm>
          <a:prstGeom prst="rect">
            <a:avLst/>
          </a:prstGeom>
        </p:spPr>
      </p:pic>
      <p:sp>
        <p:nvSpPr>
          <p:cNvPr id="4" name="Google Shape;1383;p57">
            <a:extLst>
              <a:ext uri="{FF2B5EF4-FFF2-40B4-BE49-F238E27FC236}">
                <a16:creationId xmlns:a16="http://schemas.microsoft.com/office/drawing/2014/main" id="{1C4E562B-4675-5BC9-D39B-CC20A3FA0547}"/>
              </a:ext>
            </a:extLst>
          </p:cNvPr>
          <p:cNvSpPr/>
          <p:nvPr/>
        </p:nvSpPr>
        <p:spPr>
          <a:xfrm flipH="1">
            <a:off x="4619353" y="1328380"/>
            <a:ext cx="45719" cy="3189214"/>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2363335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r>
              <a:rPr lang="en-US"/>
              <a:t>Model Evaluation</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720000" y="1225625"/>
            <a:ext cx="3852000" cy="3378000"/>
          </a:xfrm>
        </p:spPr>
        <p:txBody>
          <a:bodyPr/>
          <a:lstStyle/>
          <a:p>
            <a:pPr marL="285750" indent="-171450">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Both models performed well for all metrics</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Highly accurate and capable of distinguishing between the classes</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No overfitting</a:t>
            </a:r>
          </a:p>
          <a:p>
            <a:pPr marL="285750" indent="-171450">
              <a:lnSpc>
                <a:spcPct val="200000"/>
              </a:lnSpc>
              <a:buClr>
                <a:schemeClr val="bg1">
                  <a:lumMod val="20000"/>
                  <a:lumOff val="80000"/>
                </a:schemeClr>
              </a:buClr>
              <a:buSzPct val="100000"/>
              <a:buFont typeface="Arial" panose="020B0604020202020204" pitchFamily="34" charset="0"/>
              <a:buChar char="•"/>
            </a:pPr>
            <a:r>
              <a:rPr lang="en-US" sz="1200" b="1">
                <a:solidFill>
                  <a:schemeClr val="bg1"/>
                </a:solidFill>
              </a:rPr>
              <a:t>ResNet50 performed slightly better </a:t>
            </a:r>
            <a:r>
              <a:rPr lang="en-US" sz="1200" b="1">
                <a:solidFill>
                  <a:schemeClr val="bg1">
                    <a:lumMod val="20000"/>
                    <a:lumOff val="80000"/>
                  </a:schemeClr>
                </a:solidFill>
              </a:rPr>
              <a:t>in all metrics</a:t>
            </a:r>
          </a:p>
        </p:txBody>
      </p:sp>
      <p:pic>
        <p:nvPicPr>
          <p:cNvPr id="5" name="Picture 4">
            <a:extLst>
              <a:ext uri="{FF2B5EF4-FFF2-40B4-BE49-F238E27FC236}">
                <a16:creationId xmlns:a16="http://schemas.microsoft.com/office/drawing/2014/main" id="{0E802CE8-7F92-D144-2FAC-EB46B1A4C32E}"/>
              </a:ext>
            </a:extLst>
          </p:cNvPr>
          <p:cNvPicPr>
            <a:picLocks noChangeAspect="1"/>
          </p:cNvPicPr>
          <p:nvPr/>
        </p:nvPicPr>
        <p:blipFill>
          <a:blip r:embed="rId2"/>
          <a:stretch>
            <a:fillRect/>
          </a:stretch>
        </p:blipFill>
        <p:spPr>
          <a:xfrm>
            <a:off x="4508974" y="826350"/>
            <a:ext cx="4424766" cy="804503"/>
          </a:xfrm>
          <a:prstGeom prst="rect">
            <a:avLst/>
          </a:prstGeom>
        </p:spPr>
      </p:pic>
      <p:pic>
        <p:nvPicPr>
          <p:cNvPr id="7" name="Picture 6">
            <a:extLst>
              <a:ext uri="{FF2B5EF4-FFF2-40B4-BE49-F238E27FC236}">
                <a16:creationId xmlns:a16="http://schemas.microsoft.com/office/drawing/2014/main" id="{7A5CF796-C6ED-36C0-82FD-09ED229AC128}"/>
              </a:ext>
            </a:extLst>
          </p:cNvPr>
          <p:cNvPicPr>
            <a:picLocks noChangeAspect="1"/>
          </p:cNvPicPr>
          <p:nvPr/>
        </p:nvPicPr>
        <p:blipFill>
          <a:blip r:embed="rId3"/>
          <a:stretch>
            <a:fillRect/>
          </a:stretch>
        </p:blipFill>
        <p:spPr>
          <a:xfrm>
            <a:off x="4855876" y="1729641"/>
            <a:ext cx="3730962" cy="3031719"/>
          </a:xfrm>
          <a:prstGeom prst="rect">
            <a:avLst/>
          </a:prstGeom>
        </p:spPr>
      </p:pic>
    </p:spTree>
    <p:extLst>
      <p:ext uri="{BB962C8B-B14F-4D97-AF65-F5344CB8AC3E}">
        <p14:creationId xmlns:p14="http://schemas.microsoft.com/office/powerpoint/2010/main" val="2350516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CD81F-952D-A11E-C241-F8980CC49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872CF-6CE4-86C1-650F-9A12CF558C46}"/>
              </a:ext>
            </a:extLst>
          </p:cNvPr>
          <p:cNvSpPr>
            <a:spLocks noGrp="1"/>
          </p:cNvSpPr>
          <p:nvPr>
            <p:ph type="title"/>
          </p:nvPr>
        </p:nvSpPr>
        <p:spPr/>
        <p:txBody>
          <a:bodyPr/>
          <a:lstStyle/>
          <a:p>
            <a:pPr algn="ctr"/>
            <a:r>
              <a:rPr lang="en-US"/>
              <a:t>Insights</a:t>
            </a:r>
          </a:p>
        </p:txBody>
      </p:sp>
      <p:sp>
        <p:nvSpPr>
          <p:cNvPr id="4" name="Oval 3">
            <a:extLst>
              <a:ext uri="{FF2B5EF4-FFF2-40B4-BE49-F238E27FC236}">
                <a16:creationId xmlns:a16="http://schemas.microsoft.com/office/drawing/2014/main" id="{270B4954-68F3-C89D-EFAD-68632B373620}"/>
              </a:ext>
            </a:extLst>
          </p:cNvPr>
          <p:cNvSpPr/>
          <p:nvPr/>
        </p:nvSpPr>
        <p:spPr>
          <a:xfrm>
            <a:off x="1494910" y="1607244"/>
            <a:ext cx="1123293" cy="1099644"/>
          </a:xfrm>
          <a:prstGeom prst="ellipse">
            <a:avLst/>
          </a:prstGeom>
          <a:gradFill flip="none" rotWithShape="1">
            <a:gsLst>
              <a:gs pos="15000">
                <a:schemeClr val="accent1">
                  <a:lumMod val="50000"/>
                </a:schemeClr>
              </a:gs>
              <a:gs pos="52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05C88D64-84D4-F30A-75C7-EA480A6E0115}"/>
              </a:ext>
            </a:extLst>
          </p:cNvPr>
          <p:cNvSpPr/>
          <p:nvPr/>
        </p:nvSpPr>
        <p:spPr>
          <a:xfrm>
            <a:off x="3147290" y="1607244"/>
            <a:ext cx="1123293" cy="1099644"/>
          </a:xfrm>
          <a:prstGeom prst="ellipse">
            <a:avLst/>
          </a:prstGeom>
          <a:gradFill flip="none" rotWithShape="1">
            <a:gsLst>
              <a:gs pos="0">
                <a:schemeClr val="bg1"/>
              </a:gs>
              <a:gs pos="53000">
                <a:schemeClr val="accent1">
                  <a:lumMod val="95000"/>
                  <a:lumOff val="5000"/>
                </a:schemeClr>
              </a:gs>
              <a:gs pos="81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descr="A black background with a black square&#10;&#10;Description automatically generated with medium confidence">
            <a:extLst>
              <a:ext uri="{FF2B5EF4-FFF2-40B4-BE49-F238E27FC236}">
                <a16:creationId xmlns:a16="http://schemas.microsoft.com/office/drawing/2014/main" id="{4AAEB53E-0473-80C7-87D2-EE5ADF1721D6}"/>
              </a:ext>
            </a:extLst>
          </p:cNvPr>
          <p:cNvPicPr>
            <a:picLocks noChangeAspect="1"/>
          </p:cNvPicPr>
          <p:nvPr/>
        </p:nvPicPr>
        <p:blipFill>
          <a:blip r:embed="rId3"/>
          <a:stretch>
            <a:fillRect/>
          </a:stretch>
        </p:blipFill>
        <p:spPr>
          <a:xfrm flipH="1">
            <a:off x="3354265" y="1802395"/>
            <a:ext cx="709342" cy="709342"/>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86304C4E-031A-AFA2-42EE-F54A4FA7D4B1}"/>
              </a:ext>
            </a:extLst>
          </p:cNvPr>
          <p:cNvPicPr>
            <a:picLocks noChangeAspect="1"/>
          </p:cNvPicPr>
          <p:nvPr/>
        </p:nvPicPr>
        <p:blipFill>
          <a:blip r:embed="rId4"/>
          <a:stretch>
            <a:fillRect/>
          </a:stretch>
        </p:blipFill>
        <p:spPr>
          <a:xfrm>
            <a:off x="1664506" y="1763057"/>
            <a:ext cx="748680" cy="748680"/>
          </a:xfrm>
          <a:prstGeom prst="rect">
            <a:avLst/>
          </a:prstGeom>
        </p:spPr>
      </p:pic>
      <p:sp>
        <p:nvSpPr>
          <p:cNvPr id="11" name="Oval 10">
            <a:extLst>
              <a:ext uri="{FF2B5EF4-FFF2-40B4-BE49-F238E27FC236}">
                <a16:creationId xmlns:a16="http://schemas.microsoft.com/office/drawing/2014/main" id="{E282374F-4F44-C950-00A2-6478EA958A44}"/>
              </a:ext>
            </a:extLst>
          </p:cNvPr>
          <p:cNvSpPr/>
          <p:nvPr/>
        </p:nvSpPr>
        <p:spPr>
          <a:xfrm>
            <a:off x="4796851" y="1607244"/>
            <a:ext cx="1123293" cy="1099644"/>
          </a:xfrm>
          <a:prstGeom prst="ellipse">
            <a:avLst/>
          </a:prstGeom>
          <a:gradFill flip="none" rotWithShape="1">
            <a:gsLst>
              <a:gs pos="6000">
                <a:schemeClr val="bg1">
                  <a:lumMod val="40000"/>
                  <a:lumOff val="60000"/>
                </a:schemeClr>
              </a:gs>
              <a:gs pos="69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C35CCC03-53CA-282D-8935-08F1448687AE}"/>
              </a:ext>
            </a:extLst>
          </p:cNvPr>
          <p:cNvPicPr>
            <a:picLocks noChangeAspect="1"/>
          </p:cNvPicPr>
          <p:nvPr/>
        </p:nvPicPr>
        <p:blipFill>
          <a:blip r:embed="rId5"/>
          <a:stretch>
            <a:fillRect/>
          </a:stretch>
        </p:blipFill>
        <p:spPr>
          <a:xfrm>
            <a:off x="4966139" y="1706766"/>
            <a:ext cx="804971" cy="804971"/>
          </a:xfrm>
          <a:prstGeom prst="rect">
            <a:avLst/>
          </a:prstGeom>
        </p:spPr>
      </p:pic>
      <p:sp>
        <p:nvSpPr>
          <p:cNvPr id="15" name="Oval 14">
            <a:extLst>
              <a:ext uri="{FF2B5EF4-FFF2-40B4-BE49-F238E27FC236}">
                <a16:creationId xmlns:a16="http://schemas.microsoft.com/office/drawing/2014/main" id="{B8E9049F-0297-04C6-FE1C-AAD1D9A7B86C}"/>
              </a:ext>
            </a:extLst>
          </p:cNvPr>
          <p:cNvSpPr/>
          <p:nvPr/>
        </p:nvSpPr>
        <p:spPr>
          <a:xfrm>
            <a:off x="6435711" y="1607244"/>
            <a:ext cx="1123293" cy="1099644"/>
          </a:xfrm>
          <a:prstGeom prst="ellipse">
            <a:avLst/>
          </a:prstGeom>
          <a:gradFill flip="none" rotWithShape="1">
            <a:gsLst>
              <a:gs pos="42000">
                <a:schemeClr val="accent1">
                  <a:lumMod val="75000"/>
                </a:schemeClr>
              </a:gs>
              <a:gs pos="89000">
                <a:srgbClr val="8D411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06097896-05E3-90EE-B7D9-97113ADE938B}"/>
              </a:ext>
            </a:extLst>
          </p:cNvPr>
          <p:cNvPicPr>
            <a:picLocks noChangeAspect="1"/>
          </p:cNvPicPr>
          <p:nvPr/>
        </p:nvPicPr>
        <p:blipFill>
          <a:blip r:embed="rId6"/>
          <a:stretch>
            <a:fillRect/>
          </a:stretch>
        </p:blipFill>
        <p:spPr>
          <a:xfrm>
            <a:off x="6642993" y="1803009"/>
            <a:ext cx="708728" cy="708728"/>
          </a:xfrm>
          <a:prstGeom prst="rect">
            <a:avLst/>
          </a:prstGeom>
        </p:spPr>
      </p:pic>
      <p:sp>
        <p:nvSpPr>
          <p:cNvPr id="19" name="Google Shape;1778;p67">
            <a:extLst>
              <a:ext uri="{FF2B5EF4-FFF2-40B4-BE49-F238E27FC236}">
                <a16:creationId xmlns:a16="http://schemas.microsoft.com/office/drawing/2014/main" id="{1D973B61-7C37-82E0-DB52-3B3FC28F1834}"/>
              </a:ext>
            </a:extLst>
          </p:cNvPr>
          <p:cNvSpPr txBox="1">
            <a:spLocks/>
          </p:cNvSpPr>
          <p:nvPr/>
        </p:nvSpPr>
        <p:spPr>
          <a:xfrm>
            <a:off x="1443014" y="2779944"/>
            <a:ext cx="122708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200" b="1">
                <a:solidFill>
                  <a:schemeClr val="bg1">
                    <a:lumMod val="20000"/>
                    <a:lumOff val="80000"/>
                  </a:schemeClr>
                </a:solidFill>
              </a:rPr>
              <a:t>Storage Tanks</a:t>
            </a:r>
          </a:p>
        </p:txBody>
      </p:sp>
      <p:sp>
        <p:nvSpPr>
          <p:cNvPr id="20" name="Google Shape;1778;p67">
            <a:extLst>
              <a:ext uri="{FF2B5EF4-FFF2-40B4-BE49-F238E27FC236}">
                <a16:creationId xmlns:a16="http://schemas.microsoft.com/office/drawing/2014/main" id="{7A3EFA43-E6F7-331A-2F11-28C3006FCCBD}"/>
              </a:ext>
            </a:extLst>
          </p:cNvPr>
          <p:cNvSpPr txBox="1">
            <a:spLocks/>
          </p:cNvSpPr>
          <p:nvPr/>
        </p:nvSpPr>
        <p:spPr>
          <a:xfrm>
            <a:off x="3095394" y="2779944"/>
            <a:ext cx="122708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200" b="1">
                <a:solidFill>
                  <a:schemeClr val="bg1">
                    <a:lumMod val="20000"/>
                    <a:lumOff val="80000"/>
                  </a:schemeClr>
                </a:solidFill>
              </a:rPr>
              <a:t>Rivers</a:t>
            </a:r>
          </a:p>
        </p:txBody>
      </p:sp>
      <p:sp>
        <p:nvSpPr>
          <p:cNvPr id="21" name="Google Shape;1778;p67">
            <a:extLst>
              <a:ext uri="{FF2B5EF4-FFF2-40B4-BE49-F238E27FC236}">
                <a16:creationId xmlns:a16="http://schemas.microsoft.com/office/drawing/2014/main" id="{ED25B50F-0DD0-15FD-C28D-12AC558AD4DE}"/>
              </a:ext>
            </a:extLst>
          </p:cNvPr>
          <p:cNvSpPr txBox="1">
            <a:spLocks/>
          </p:cNvSpPr>
          <p:nvPr/>
        </p:nvSpPr>
        <p:spPr>
          <a:xfrm>
            <a:off x="4755082" y="2779944"/>
            <a:ext cx="122708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200" b="1">
                <a:solidFill>
                  <a:schemeClr val="bg1">
                    <a:lumMod val="20000"/>
                    <a:lumOff val="80000"/>
                  </a:schemeClr>
                </a:solidFill>
              </a:rPr>
              <a:t>Low-density Buildings</a:t>
            </a:r>
          </a:p>
        </p:txBody>
      </p:sp>
      <p:sp>
        <p:nvSpPr>
          <p:cNvPr id="22" name="Google Shape;1778;p67">
            <a:extLst>
              <a:ext uri="{FF2B5EF4-FFF2-40B4-BE49-F238E27FC236}">
                <a16:creationId xmlns:a16="http://schemas.microsoft.com/office/drawing/2014/main" id="{4DA1F3CE-DA15-782F-E0B3-75C3214FEA11}"/>
              </a:ext>
            </a:extLst>
          </p:cNvPr>
          <p:cNvSpPr txBox="1">
            <a:spLocks/>
          </p:cNvSpPr>
          <p:nvPr/>
        </p:nvSpPr>
        <p:spPr>
          <a:xfrm>
            <a:off x="6247885" y="2779944"/>
            <a:ext cx="14989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200" b="1">
                <a:solidFill>
                  <a:schemeClr val="bg1">
                    <a:lumMod val="20000"/>
                    <a:lumOff val="80000"/>
                  </a:schemeClr>
                </a:solidFill>
              </a:rPr>
              <a:t>High-density Buildings</a:t>
            </a:r>
          </a:p>
        </p:txBody>
      </p:sp>
      <p:sp>
        <p:nvSpPr>
          <p:cNvPr id="23" name="Right Brace 22">
            <a:extLst>
              <a:ext uri="{FF2B5EF4-FFF2-40B4-BE49-F238E27FC236}">
                <a16:creationId xmlns:a16="http://schemas.microsoft.com/office/drawing/2014/main" id="{EF0DF624-CE39-8298-3784-FB9D8E181717}"/>
              </a:ext>
            </a:extLst>
          </p:cNvPr>
          <p:cNvSpPr/>
          <p:nvPr/>
        </p:nvSpPr>
        <p:spPr>
          <a:xfrm rot="5400000">
            <a:off x="4396330" y="451225"/>
            <a:ext cx="261255" cy="60640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4" name="Google Shape;1778;p67">
            <a:extLst>
              <a:ext uri="{FF2B5EF4-FFF2-40B4-BE49-F238E27FC236}">
                <a16:creationId xmlns:a16="http://schemas.microsoft.com/office/drawing/2014/main" id="{5D69FADE-A59E-B023-A5EB-17AB76E8AA68}"/>
              </a:ext>
            </a:extLst>
          </p:cNvPr>
          <p:cNvSpPr txBox="1">
            <a:spLocks/>
          </p:cNvSpPr>
          <p:nvPr/>
        </p:nvSpPr>
        <p:spPr>
          <a:xfrm>
            <a:off x="3187964" y="3550294"/>
            <a:ext cx="267798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200" b="1">
                <a:solidFill>
                  <a:schemeClr val="bg1">
                    <a:lumMod val="20000"/>
                    <a:lumOff val="80000"/>
                  </a:schemeClr>
                </a:solidFill>
              </a:rPr>
              <a:t>LOWEST CONFIDENCE</a:t>
            </a:r>
          </a:p>
        </p:txBody>
      </p:sp>
    </p:spTree>
    <p:extLst>
      <p:ext uri="{BB962C8B-B14F-4D97-AF65-F5344CB8AC3E}">
        <p14:creationId xmlns:p14="http://schemas.microsoft.com/office/powerpoint/2010/main" val="274598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9C9F6-CF32-82D2-B1F0-1B5AEA7DFB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6A6B0-6537-DE79-DC04-15DC14742561}"/>
              </a:ext>
            </a:extLst>
          </p:cNvPr>
          <p:cNvSpPr>
            <a:spLocks noGrp="1"/>
          </p:cNvSpPr>
          <p:nvPr>
            <p:ph type="title"/>
          </p:nvPr>
        </p:nvSpPr>
        <p:spPr/>
        <p:txBody>
          <a:bodyPr/>
          <a:lstStyle/>
          <a:p>
            <a:pPr algn="ctr"/>
            <a:r>
              <a:rPr lang="en-US"/>
              <a:t>Recommendations &amp; Enhancements</a:t>
            </a:r>
          </a:p>
        </p:txBody>
      </p:sp>
      <p:sp>
        <p:nvSpPr>
          <p:cNvPr id="6" name="Google Shape;1778;p67">
            <a:extLst>
              <a:ext uri="{FF2B5EF4-FFF2-40B4-BE49-F238E27FC236}">
                <a16:creationId xmlns:a16="http://schemas.microsoft.com/office/drawing/2014/main" id="{1AD813E8-2E04-DA2B-0A1E-8BC4F4A383D9}"/>
              </a:ext>
            </a:extLst>
          </p:cNvPr>
          <p:cNvSpPr txBox="1">
            <a:spLocks/>
          </p:cNvSpPr>
          <p:nvPr/>
        </p:nvSpPr>
        <p:spPr>
          <a:xfrm>
            <a:off x="1077931" y="1154149"/>
            <a:ext cx="225761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400" b="1">
                <a:solidFill>
                  <a:schemeClr val="bg1"/>
                </a:solidFill>
                <a:latin typeface="Source Code Pro Medium" panose="020B0509030403020204" pitchFamily="49" charset="0"/>
                <a:ea typeface="Source Code Pro Medium" panose="020B0509030403020204" pitchFamily="49" charset="0"/>
              </a:rPr>
              <a:t>RECOMMENDATIONS</a:t>
            </a:r>
          </a:p>
        </p:txBody>
      </p:sp>
      <p:sp>
        <p:nvSpPr>
          <p:cNvPr id="7" name="Google Shape;1778;p67">
            <a:extLst>
              <a:ext uri="{FF2B5EF4-FFF2-40B4-BE49-F238E27FC236}">
                <a16:creationId xmlns:a16="http://schemas.microsoft.com/office/drawing/2014/main" id="{E2F2FCFC-D9B8-EA26-988D-A57B326C5741}"/>
              </a:ext>
            </a:extLst>
          </p:cNvPr>
          <p:cNvSpPr txBox="1">
            <a:spLocks/>
          </p:cNvSpPr>
          <p:nvPr/>
        </p:nvSpPr>
        <p:spPr>
          <a:xfrm>
            <a:off x="4965685" y="1154151"/>
            <a:ext cx="225761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ctr">
              <a:buFont typeface="Source Code Pro Light"/>
              <a:buNone/>
            </a:pPr>
            <a:r>
              <a:rPr lang="en-US" sz="1400" b="1">
                <a:solidFill>
                  <a:schemeClr val="bg1"/>
                </a:solidFill>
                <a:latin typeface="Source Code Pro Medium" panose="020B0509030403020204" pitchFamily="49" charset="0"/>
                <a:ea typeface="Source Code Pro Medium" panose="020B0509030403020204" pitchFamily="49" charset="0"/>
              </a:rPr>
              <a:t>ENHANCEMENTS</a:t>
            </a:r>
          </a:p>
        </p:txBody>
      </p:sp>
      <p:sp>
        <p:nvSpPr>
          <p:cNvPr id="8" name="Oval 7">
            <a:extLst>
              <a:ext uri="{FF2B5EF4-FFF2-40B4-BE49-F238E27FC236}">
                <a16:creationId xmlns:a16="http://schemas.microsoft.com/office/drawing/2014/main" id="{F74F808F-5392-C2D1-82BD-1CBA2133FB75}"/>
              </a:ext>
            </a:extLst>
          </p:cNvPr>
          <p:cNvSpPr/>
          <p:nvPr/>
        </p:nvSpPr>
        <p:spPr>
          <a:xfrm>
            <a:off x="1645092" y="2054201"/>
            <a:ext cx="1123293" cy="1099644"/>
          </a:xfrm>
          <a:prstGeom prst="ellipse">
            <a:avLst/>
          </a:prstGeom>
          <a:gradFill flip="none" rotWithShape="1">
            <a:gsLst>
              <a:gs pos="0">
                <a:schemeClr val="bg1"/>
              </a:gs>
              <a:gs pos="53000">
                <a:schemeClr val="accent1">
                  <a:lumMod val="95000"/>
                  <a:lumOff val="5000"/>
                </a:schemeClr>
              </a:gs>
              <a:gs pos="81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99A98A7-4629-2C55-C3D8-E10AC107255B}"/>
              </a:ext>
            </a:extLst>
          </p:cNvPr>
          <p:cNvPicPr>
            <a:picLocks noChangeAspect="1"/>
          </p:cNvPicPr>
          <p:nvPr/>
        </p:nvPicPr>
        <p:blipFill>
          <a:blip r:embed="rId3"/>
          <a:stretch>
            <a:fillRect/>
          </a:stretch>
        </p:blipFill>
        <p:spPr>
          <a:xfrm>
            <a:off x="1837037" y="2219182"/>
            <a:ext cx="769681" cy="769681"/>
          </a:xfrm>
          <a:prstGeom prst="rect">
            <a:avLst/>
          </a:prstGeom>
        </p:spPr>
      </p:pic>
      <p:sp>
        <p:nvSpPr>
          <p:cNvPr id="13" name="TextBox 12">
            <a:extLst>
              <a:ext uri="{FF2B5EF4-FFF2-40B4-BE49-F238E27FC236}">
                <a16:creationId xmlns:a16="http://schemas.microsoft.com/office/drawing/2014/main" id="{A6A1DDF9-2691-07C3-D745-935BA66C7DFB}"/>
              </a:ext>
            </a:extLst>
          </p:cNvPr>
          <p:cNvSpPr txBox="1"/>
          <p:nvPr/>
        </p:nvSpPr>
        <p:spPr>
          <a:xfrm>
            <a:off x="999192" y="3282179"/>
            <a:ext cx="2415092" cy="894156"/>
          </a:xfrm>
          <a:prstGeom prst="rect">
            <a:avLst/>
          </a:prstGeom>
          <a:noFill/>
        </p:spPr>
        <p:txBody>
          <a:bodyPr wrap="square">
            <a:spAutoFit/>
          </a:bodyPr>
          <a:lstStyle/>
          <a:p>
            <a:pPr algn="ctr">
              <a:lnSpc>
                <a:spcPct val="150000"/>
              </a:lnSpc>
              <a:buSzPct val="100000"/>
            </a:pPr>
            <a:r>
              <a:rPr lang="en-US" sz="1200" b="1">
                <a:solidFill>
                  <a:schemeClr val="bg1">
                    <a:lumMod val="20000"/>
                    <a:lumOff val="80000"/>
                  </a:schemeClr>
                </a:solidFill>
                <a:latin typeface="Source Code Pro Light"/>
                <a:ea typeface="Source Code Pro Light"/>
                <a:sym typeface="Source Code Pro Light"/>
              </a:rPr>
              <a:t>Use the ResNet50 model for the most accurate results</a:t>
            </a:r>
          </a:p>
        </p:txBody>
      </p:sp>
      <p:sp>
        <p:nvSpPr>
          <p:cNvPr id="14" name="Oval 13">
            <a:extLst>
              <a:ext uri="{FF2B5EF4-FFF2-40B4-BE49-F238E27FC236}">
                <a16:creationId xmlns:a16="http://schemas.microsoft.com/office/drawing/2014/main" id="{9C743B7F-A1BF-FCC7-7B1C-99E6B9BDE4FF}"/>
              </a:ext>
            </a:extLst>
          </p:cNvPr>
          <p:cNvSpPr/>
          <p:nvPr/>
        </p:nvSpPr>
        <p:spPr>
          <a:xfrm>
            <a:off x="4410443" y="1748665"/>
            <a:ext cx="973888" cy="953384"/>
          </a:xfrm>
          <a:prstGeom prst="ellipse">
            <a:avLst/>
          </a:prstGeom>
          <a:gradFill flip="none" rotWithShape="1">
            <a:gsLst>
              <a:gs pos="42000">
                <a:schemeClr val="accent1">
                  <a:lumMod val="75000"/>
                </a:schemeClr>
              </a:gs>
              <a:gs pos="89000">
                <a:srgbClr val="8D411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00248B89-972B-3D9C-C58A-4166CE8FEDA8}"/>
              </a:ext>
            </a:extLst>
          </p:cNvPr>
          <p:cNvPicPr>
            <a:picLocks noChangeAspect="1"/>
          </p:cNvPicPr>
          <p:nvPr/>
        </p:nvPicPr>
        <p:blipFill>
          <a:blip r:embed="rId4"/>
          <a:stretch>
            <a:fillRect/>
          </a:stretch>
        </p:blipFill>
        <p:spPr>
          <a:xfrm>
            <a:off x="4602461" y="1935045"/>
            <a:ext cx="594514" cy="594514"/>
          </a:xfrm>
          <a:prstGeom prst="rect">
            <a:avLst/>
          </a:prstGeom>
        </p:spPr>
      </p:pic>
      <p:sp>
        <p:nvSpPr>
          <p:cNvPr id="17" name="Oval 16">
            <a:extLst>
              <a:ext uri="{FF2B5EF4-FFF2-40B4-BE49-F238E27FC236}">
                <a16:creationId xmlns:a16="http://schemas.microsoft.com/office/drawing/2014/main" id="{0C00D7B2-1EC2-9208-E472-386F59C2B8D9}"/>
              </a:ext>
            </a:extLst>
          </p:cNvPr>
          <p:cNvSpPr/>
          <p:nvPr/>
        </p:nvSpPr>
        <p:spPr>
          <a:xfrm>
            <a:off x="6726049" y="1748665"/>
            <a:ext cx="973888" cy="953384"/>
          </a:xfrm>
          <a:prstGeom prst="ellipse">
            <a:avLst/>
          </a:prstGeom>
          <a:gradFill flip="none" rotWithShape="1">
            <a:gsLst>
              <a:gs pos="42000">
                <a:schemeClr val="accent1">
                  <a:lumMod val="75000"/>
                </a:schemeClr>
              </a:gs>
              <a:gs pos="89000">
                <a:srgbClr val="8D411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15CFD083-5B62-C1B2-83EC-DE07C29BC45C}"/>
              </a:ext>
            </a:extLst>
          </p:cNvPr>
          <p:cNvPicPr>
            <a:picLocks noChangeAspect="1"/>
          </p:cNvPicPr>
          <p:nvPr/>
        </p:nvPicPr>
        <p:blipFill>
          <a:blip r:embed="rId5"/>
          <a:stretch>
            <a:fillRect/>
          </a:stretch>
        </p:blipFill>
        <p:spPr>
          <a:xfrm>
            <a:off x="6832257" y="1855185"/>
            <a:ext cx="782090" cy="782090"/>
          </a:xfrm>
          <a:prstGeom prst="rect">
            <a:avLst/>
          </a:prstGeom>
        </p:spPr>
      </p:pic>
      <p:sp>
        <p:nvSpPr>
          <p:cNvPr id="21" name="Oval 20">
            <a:extLst>
              <a:ext uri="{FF2B5EF4-FFF2-40B4-BE49-F238E27FC236}">
                <a16:creationId xmlns:a16="http://schemas.microsoft.com/office/drawing/2014/main" id="{0F767296-8E8A-AD84-5112-DD486742445C}"/>
              </a:ext>
            </a:extLst>
          </p:cNvPr>
          <p:cNvSpPr/>
          <p:nvPr/>
        </p:nvSpPr>
        <p:spPr>
          <a:xfrm>
            <a:off x="4432385" y="3281331"/>
            <a:ext cx="930004" cy="910424"/>
          </a:xfrm>
          <a:prstGeom prst="ellipse">
            <a:avLst/>
          </a:prstGeom>
          <a:gradFill flip="none" rotWithShape="1">
            <a:gsLst>
              <a:gs pos="15000">
                <a:schemeClr val="accent1">
                  <a:lumMod val="50000"/>
                </a:schemeClr>
              </a:gs>
              <a:gs pos="52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descr="A black background with a black square&#10;&#10;Description automatically generated with medium confidence">
            <a:extLst>
              <a:ext uri="{FF2B5EF4-FFF2-40B4-BE49-F238E27FC236}">
                <a16:creationId xmlns:a16="http://schemas.microsoft.com/office/drawing/2014/main" id="{D666EDBD-4C77-8011-CA21-1DF891DAE5CD}"/>
              </a:ext>
            </a:extLst>
          </p:cNvPr>
          <p:cNvPicPr>
            <a:picLocks noChangeAspect="1"/>
          </p:cNvPicPr>
          <p:nvPr/>
        </p:nvPicPr>
        <p:blipFill>
          <a:blip r:embed="rId6"/>
          <a:stretch>
            <a:fillRect/>
          </a:stretch>
        </p:blipFill>
        <p:spPr>
          <a:xfrm>
            <a:off x="4577709" y="3416865"/>
            <a:ext cx="639356" cy="639356"/>
          </a:xfrm>
          <a:prstGeom prst="rect">
            <a:avLst/>
          </a:prstGeom>
        </p:spPr>
      </p:pic>
      <p:sp>
        <p:nvSpPr>
          <p:cNvPr id="24" name="Oval 23">
            <a:extLst>
              <a:ext uri="{FF2B5EF4-FFF2-40B4-BE49-F238E27FC236}">
                <a16:creationId xmlns:a16="http://schemas.microsoft.com/office/drawing/2014/main" id="{88CBABD5-C375-A2ED-2B5D-27FF3E1CAE31}"/>
              </a:ext>
            </a:extLst>
          </p:cNvPr>
          <p:cNvSpPr/>
          <p:nvPr/>
        </p:nvSpPr>
        <p:spPr>
          <a:xfrm>
            <a:off x="6726049" y="3281331"/>
            <a:ext cx="930004" cy="910424"/>
          </a:xfrm>
          <a:prstGeom prst="ellipse">
            <a:avLst/>
          </a:prstGeom>
          <a:gradFill flip="none" rotWithShape="1">
            <a:gsLst>
              <a:gs pos="15000">
                <a:schemeClr val="accent1">
                  <a:lumMod val="50000"/>
                </a:schemeClr>
              </a:gs>
              <a:gs pos="52000">
                <a:schemeClr val="accent1">
                  <a:lumMod val="7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7" name="Picture 26" descr="A black background with a black square&#10;&#10;Description automatically generated with medium confidence">
            <a:extLst>
              <a:ext uri="{FF2B5EF4-FFF2-40B4-BE49-F238E27FC236}">
                <a16:creationId xmlns:a16="http://schemas.microsoft.com/office/drawing/2014/main" id="{EDCED55F-FF1C-70F9-B0E1-9BFFAE50FF0E}"/>
              </a:ext>
            </a:extLst>
          </p:cNvPr>
          <p:cNvPicPr>
            <a:picLocks noChangeAspect="1"/>
          </p:cNvPicPr>
          <p:nvPr/>
        </p:nvPicPr>
        <p:blipFill>
          <a:blip r:embed="rId7"/>
          <a:stretch>
            <a:fillRect/>
          </a:stretch>
        </p:blipFill>
        <p:spPr>
          <a:xfrm>
            <a:off x="6849178" y="3381607"/>
            <a:ext cx="695356" cy="695356"/>
          </a:xfrm>
          <a:prstGeom prst="rect">
            <a:avLst/>
          </a:prstGeom>
        </p:spPr>
      </p:pic>
      <p:sp>
        <p:nvSpPr>
          <p:cNvPr id="28" name="TextBox 27">
            <a:extLst>
              <a:ext uri="{FF2B5EF4-FFF2-40B4-BE49-F238E27FC236}">
                <a16:creationId xmlns:a16="http://schemas.microsoft.com/office/drawing/2014/main" id="{64522319-512C-49C3-0AB3-5714A2341E74}"/>
              </a:ext>
            </a:extLst>
          </p:cNvPr>
          <p:cNvSpPr txBox="1"/>
          <p:nvPr/>
        </p:nvSpPr>
        <p:spPr>
          <a:xfrm>
            <a:off x="3641192" y="2762661"/>
            <a:ext cx="2415092" cy="340158"/>
          </a:xfrm>
          <a:prstGeom prst="rect">
            <a:avLst/>
          </a:prstGeom>
          <a:noFill/>
        </p:spPr>
        <p:txBody>
          <a:bodyPr wrap="square">
            <a:spAutoFit/>
          </a:bodyPr>
          <a:lstStyle/>
          <a:p>
            <a:pPr algn="ctr">
              <a:lnSpc>
                <a:spcPct val="150000"/>
              </a:lnSpc>
              <a:buSzPct val="100000"/>
            </a:pPr>
            <a:r>
              <a:rPr lang="en-US" sz="1200" b="1">
                <a:solidFill>
                  <a:schemeClr val="bg1">
                    <a:lumMod val="20000"/>
                    <a:lumOff val="80000"/>
                  </a:schemeClr>
                </a:solidFill>
                <a:latin typeface="Source Code Pro Light"/>
                <a:ea typeface="Source Code Pro Light"/>
                <a:sym typeface="Source Code Pro Light"/>
              </a:rPr>
              <a:t>Collect more data</a:t>
            </a:r>
          </a:p>
        </p:txBody>
      </p:sp>
      <p:sp>
        <p:nvSpPr>
          <p:cNvPr id="29" name="TextBox 28">
            <a:extLst>
              <a:ext uri="{FF2B5EF4-FFF2-40B4-BE49-F238E27FC236}">
                <a16:creationId xmlns:a16="http://schemas.microsoft.com/office/drawing/2014/main" id="{880A25E7-7AFC-0018-7589-5CE3F2D04B20}"/>
              </a:ext>
            </a:extLst>
          </p:cNvPr>
          <p:cNvSpPr txBox="1"/>
          <p:nvPr/>
        </p:nvSpPr>
        <p:spPr>
          <a:xfrm>
            <a:off x="6025617" y="2725742"/>
            <a:ext cx="2330868" cy="461665"/>
          </a:xfrm>
          <a:prstGeom prst="rect">
            <a:avLst/>
          </a:prstGeom>
          <a:noFill/>
        </p:spPr>
        <p:txBody>
          <a:bodyPr wrap="square">
            <a:spAutoFit/>
          </a:bodyPr>
          <a:lstStyle/>
          <a:p>
            <a:pPr algn="ctr">
              <a:buSzPct val="100000"/>
            </a:pPr>
            <a:r>
              <a:rPr lang="en-US" sz="1200" b="1">
                <a:solidFill>
                  <a:schemeClr val="bg1">
                    <a:lumMod val="20000"/>
                    <a:lumOff val="80000"/>
                  </a:schemeClr>
                </a:solidFill>
                <a:latin typeface="Source Code Pro Light"/>
                <a:ea typeface="Source Code Pro Light"/>
                <a:sym typeface="Source Code Pro Light"/>
              </a:rPr>
              <a:t>Situation-specific alerts</a:t>
            </a:r>
          </a:p>
        </p:txBody>
      </p:sp>
      <p:sp>
        <p:nvSpPr>
          <p:cNvPr id="30" name="TextBox 29">
            <a:extLst>
              <a:ext uri="{FF2B5EF4-FFF2-40B4-BE49-F238E27FC236}">
                <a16:creationId xmlns:a16="http://schemas.microsoft.com/office/drawing/2014/main" id="{C67F07C3-3CB0-48AB-A152-716857BFCF27}"/>
              </a:ext>
            </a:extLst>
          </p:cNvPr>
          <p:cNvSpPr txBox="1"/>
          <p:nvPr/>
        </p:nvSpPr>
        <p:spPr>
          <a:xfrm>
            <a:off x="3725417" y="4235457"/>
            <a:ext cx="2330867" cy="461665"/>
          </a:xfrm>
          <a:prstGeom prst="rect">
            <a:avLst/>
          </a:prstGeom>
          <a:noFill/>
        </p:spPr>
        <p:txBody>
          <a:bodyPr wrap="square">
            <a:spAutoFit/>
          </a:bodyPr>
          <a:lstStyle/>
          <a:p>
            <a:pPr algn="ctr">
              <a:buSzPct val="100000"/>
            </a:pPr>
            <a:r>
              <a:rPr lang="en-US" sz="1200" b="1">
                <a:solidFill>
                  <a:schemeClr val="bg1">
                    <a:lumMod val="20000"/>
                    <a:lumOff val="80000"/>
                  </a:schemeClr>
                </a:solidFill>
                <a:latin typeface="Source Code Pro Light"/>
                <a:ea typeface="Source Code Pro Light"/>
                <a:sym typeface="Source Code Pro Light"/>
              </a:rPr>
              <a:t>Detect people &amp; vehicles</a:t>
            </a:r>
          </a:p>
        </p:txBody>
      </p:sp>
      <p:sp>
        <p:nvSpPr>
          <p:cNvPr id="31" name="TextBox 30">
            <a:extLst>
              <a:ext uri="{FF2B5EF4-FFF2-40B4-BE49-F238E27FC236}">
                <a16:creationId xmlns:a16="http://schemas.microsoft.com/office/drawing/2014/main" id="{FC303139-5C64-45C8-8DD4-405165DED80F}"/>
              </a:ext>
            </a:extLst>
          </p:cNvPr>
          <p:cNvSpPr txBox="1"/>
          <p:nvPr/>
        </p:nvSpPr>
        <p:spPr>
          <a:xfrm>
            <a:off x="6187362" y="4235457"/>
            <a:ext cx="2007378" cy="461665"/>
          </a:xfrm>
          <a:prstGeom prst="rect">
            <a:avLst/>
          </a:prstGeom>
          <a:noFill/>
        </p:spPr>
        <p:txBody>
          <a:bodyPr wrap="square">
            <a:spAutoFit/>
          </a:bodyPr>
          <a:lstStyle/>
          <a:p>
            <a:pPr algn="ctr">
              <a:buSzPct val="100000"/>
            </a:pPr>
            <a:r>
              <a:rPr lang="en-US" sz="1200" b="1">
                <a:solidFill>
                  <a:schemeClr val="bg1">
                    <a:lumMod val="20000"/>
                    <a:lumOff val="80000"/>
                  </a:schemeClr>
                </a:solidFill>
                <a:latin typeface="Source Code Pro Light"/>
                <a:ea typeface="Source Code Pro Light"/>
                <a:sym typeface="Source Code Pro Light"/>
              </a:rPr>
              <a:t>Weather augmentation</a:t>
            </a:r>
          </a:p>
        </p:txBody>
      </p:sp>
    </p:spTree>
    <p:extLst>
      <p:ext uri="{BB962C8B-B14F-4D97-AF65-F5344CB8AC3E}">
        <p14:creationId xmlns:p14="http://schemas.microsoft.com/office/powerpoint/2010/main" val="606726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5609-4AA2-D4CD-E7C1-72E8B83E7240}"/>
              </a:ext>
            </a:extLst>
          </p:cNvPr>
          <p:cNvSpPr>
            <a:spLocks noGrp="1"/>
          </p:cNvSpPr>
          <p:nvPr>
            <p:ph type="title"/>
          </p:nvPr>
        </p:nvSpPr>
        <p:spPr/>
        <p:txBody>
          <a:bodyPr/>
          <a:lstStyle/>
          <a:p>
            <a:pPr algn="ctr"/>
            <a:r>
              <a:rPr lang="en-US"/>
              <a:t>Our Takeaways</a:t>
            </a:r>
          </a:p>
        </p:txBody>
      </p:sp>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720000" y="1410345"/>
            <a:ext cx="7704000" cy="2906561"/>
          </a:xfrm>
        </p:spPr>
        <p:txBody>
          <a:bodyPr/>
          <a:lstStyle/>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How to create a projection embedding for images</a:t>
            </a:r>
          </a:p>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How to use </a:t>
            </a:r>
            <a:r>
              <a:rPr lang="en-US" sz="1200" b="1" err="1">
                <a:solidFill>
                  <a:schemeClr val="bg1">
                    <a:lumMod val="20000"/>
                    <a:lumOff val="80000"/>
                  </a:schemeClr>
                </a:solidFill>
              </a:rPr>
              <a:t>sklearn</a:t>
            </a:r>
            <a:r>
              <a:rPr lang="en-US" sz="1200" b="1">
                <a:solidFill>
                  <a:schemeClr val="bg1">
                    <a:lumMod val="20000"/>
                    <a:lumOff val="80000"/>
                  </a:schemeClr>
                </a:solidFill>
              </a:rPr>
              <a:t> models, CNN models, and finetune SOTA models on an image classification task</a:t>
            </a:r>
          </a:p>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How to troubleshoot a model that is overfitted</a:t>
            </a:r>
          </a:p>
          <a:p>
            <a:pPr>
              <a:lnSpc>
                <a:spcPct val="20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For complex and poor-quality image data, it would be best to use a neural network to train instead of </a:t>
            </a:r>
            <a:r>
              <a:rPr lang="en-US" sz="1200" b="1" err="1">
                <a:solidFill>
                  <a:schemeClr val="bg1">
                    <a:lumMod val="20000"/>
                    <a:lumOff val="80000"/>
                  </a:schemeClr>
                </a:solidFill>
              </a:rPr>
              <a:t>sklearn</a:t>
            </a:r>
            <a:r>
              <a:rPr lang="en-US" sz="1200" b="1">
                <a:solidFill>
                  <a:schemeClr val="bg1">
                    <a:lumMod val="20000"/>
                    <a:lumOff val="80000"/>
                  </a:schemeClr>
                </a:solidFill>
              </a:rPr>
              <a:t> models</a:t>
            </a:r>
          </a:p>
          <a:p>
            <a:pPr>
              <a:lnSpc>
                <a:spcPct val="200000"/>
              </a:lnSpc>
              <a:buClr>
                <a:schemeClr val="bg1">
                  <a:lumMod val="20000"/>
                  <a:lumOff val="80000"/>
                </a:schemeClr>
              </a:buClr>
              <a:buSzPct val="100000"/>
              <a:buFont typeface="Arial" panose="020B0604020202020204" pitchFamily="34" charset="0"/>
              <a:buChar char="•"/>
            </a:pPr>
            <a:endParaRPr lang="en-US" sz="1200" b="1">
              <a:solidFill>
                <a:schemeClr val="bg1">
                  <a:lumMod val="20000"/>
                  <a:lumOff val="80000"/>
                </a:schemeClr>
              </a:solidFill>
            </a:endParaRPr>
          </a:p>
        </p:txBody>
      </p:sp>
    </p:spTree>
    <p:extLst>
      <p:ext uri="{BB962C8B-B14F-4D97-AF65-F5344CB8AC3E}">
        <p14:creationId xmlns:p14="http://schemas.microsoft.com/office/powerpoint/2010/main" val="66825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5">
          <a:extLst>
            <a:ext uri="{FF2B5EF4-FFF2-40B4-BE49-F238E27FC236}">
              <a16:creationId xmlns:a16="http://schemas.microsoft.com/office/drawing/2014/main" id="{53205C6D-0229-8A60-820B-0B68547C6531}"/>
            </a:ext>
          </a:extLst>
        </p:cNvPr>
        <p:cNvGrpSpPr/>
        <p:nvPr/>
      </p:nvGrpSpPr>
      <p:grpSpPr>
        <a:xfrm>
          <a:off x="0" y="0"/>
          <a:ext cx="0" cy="0"/>
          <a:chOff x="0" y="0"/>
          <a:chExt cx="0" cy="0"/>
        </a:xfrm>
      </p:grpSpPr>
      <p:pic>
        <p:nvPicPr>
          <p:cNvPr id="8" name="Google Shape;1776;p67">
            <a:extLst>
              <a:ext uri="{FF2B5EF4-FFF2-40B4-BE49-F238E27FC236}">
                <a16:creationId xmlns:a16="http://schemas.microsoft.com/office/drawing/2014/main" id="{45BD2245-6E72-F6B1-D1CE-358E0C2A1AC3}"/>
              </a:ext>
            </a:extLst>
          </p:cNvPr>
          <p:cNvPicPr preferRelativeResize="0"/>
          <p:nvPr/>
        </p:nvPicPr>
        <p:blipFill rotWithShape="1">
          <a:blip r:embed="rId3">
            <a:alphaModFix/>
          </a:blip>
          <a:srcRect l="19837" t="10819" r="19424" b="12174"/>
          <a:stretch/>
        </p:blipFill>
        <p:spPr>
          <a:xfrm>
            <a:off x="2597369" y="1068113"/>
            <a:ext cx="3717115" cy="3584029"/>
          </a:xfrm>
          <a:prstGeom prst="rect">
            <a:avLst/>
          </a:prstGeom>
          <a:noFill/>
          <a:ln>
            <a:noFill/>
          </a:ln>
        </p:spPr>
      </p:pic>
      <p:sp>
        <p:nvSpPr>
          <p:cNvPr id="1777" name="Google Shape;1777;p67">
            <a:extLst>
              <a:ext uri="{FF2B5EF4-FFF2-40B4-BE49-F238E27FC236}">
                <a16:creationId xmlns:a16="http://schemas.microsoft.com/office/drawing/2014/main" id="{D9D88C2D-E771-7478-CBCD-734BA8ABDA38}"/>
              </a:ext>
            </a:extLst>
          </p:cNvPr>
          <p:cNvSpPr txBox="1">
            <a:spLocks noGrp="1"/>
          </p:cNvSpPr>
          <p:nvPr>
            <p:ph type="title"/>
          </p:nvPr>
        </p:nvSpPr>
        <p:spPr>
          <a:xfrm>
            <a:off x="729787" y="4288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UNMANNED </a:t>
            </a:r>
            <a:r>
              <a:rPr lang="en">
                <a:solidFill>
                  <a:srgbClr val="F1C232"/>
                </a:solidFill>
              </a:rPr>
              <a:t>AERIAL</a:t>
            </a:r>
            <a:r>
              <a:rPr lang="en"/>
              <a:t> VEHICALS (UAVs)</a:t>
            </a:r>
            <a:endParaRPr/>
          </a:p>
        </p:txBody>
      </p:sp>
      <p:sp>
        <p:nvSpPr>
          <p:cNvPr id="1778" name="Google Shape;1778;p67">
            <a:extLst>
              <a:ext uri="{FF2B5EF4-FFF2-40B4-BE49-F238E27FC236}">
                <a16:creationId xmlns:a16="http://schemas.microsoft.com/office/drawing/2014/main" id="{1DC9DD8A-3B96-B771-B711-AAD69DFA140E}"/>
              </a:ext>
            </a:extLst>
          </p:cNvPr>
          <p:cNvSpPr txBox="1">
            <a:spLocks noGrp="1"/>
          </p:cNvSpPr>
          <p:nvPr>
            <p:ph type="subTitle" idx="4294967295"/>
          </p:nvPr>
        </p:nvSpPr>
        <p:spPr>
          <a:xfrm>
            <a:off x="437423" y="3304076"/>
            <a:ext cx="2564442" cy="572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bg1">
                    <a:lumMod val="20000"/>
                    <a:lumOff val="80000"/>
                  </a:schemeClr>
                </a:solidFill>
              </a:rPr>
              <a:t>Used in a diverse array of situations: education, leisure, industry, military and security</a:t>
            </a:r>
            <a:endParaRPr sz="1200">
              <a:solidFill>
                <a:schemeClr val="bg1">
                  <a:lumMod val="20000"/>
                  <a:lumOff val="80000"/>
                </a:schemeClr>
              </a:solidFill>
            </a:endParaRPr>
          </a:p>
        </p:txBody>
      </p:sp>
      <p:sp>
        <p:nvSpPr>
          <p:cNvPr id="1779" name="Google Shape;1779;p67">
            <a:extLst>
              <a:ext uri="{FF2B5EF4-FFF2-40B4-BE49-F238E27FC236}">
                <a16:creationId xmlns:a16="http://schemas.microsoft.com/office/drawing/2014/main" id="{70BB9FCE-B91A-AD6B-1926-77427F65298C}"/>
              </a:ext>
            </a:extLst>
          </p:cNvPr>
          <p:cNvSpPr txBox="1">
            <a:spLocks noGrp="1"/>
          </p:cNvSpPr>
          <p:nvPr>
            <p:ph type="subTitle" idx="4294967295"/>
          </p:nvPr>
        </p:nvSpPr>
        <p:spPr>
          <a:xfrm>
            <a:off x="720802" y="1803396"/>
            <a:ext cx="2248500" cy="572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bg1">
                    <a:lumMod val="20000"/>
                    <a:lumOff val="80000"/>
                  </a:schemeClr>
                </a:solidFill>
              </a:rPr>
              <a:t>Autonomously guided aircraft</a:t>
            </a:r>
            <a:endParaRPr sz="1200">
              <a:solidFill>
                <a:schemeClr val="bg1">
                  <a:lumMod val="20000"/>
                  <a:lumOff val="80000"/>
                </a:schemeClr>
              </a:solidFill>
            </a:endParaRPr>
          </a:p>
        </p:txBody>
      </p:sp>
      <p:sp>
        <p:nvSpPr>
          <p:cNvPr id="1780" name="Google Shape;1780;p67">
            <a:extLst>
              <a:ext uri="{FF2B5EF4-FFF2-40B4-BE49-F238E27FC236}">
                <a16:creationId xmlns:a16="http://schemas.microsoft.com/office/drawing/2014/main" id="{F9CB886A-D530-7E2F-9714-ED1D3862AA45}"/>
              </a:ext>
            </a:extLst>
          </p:cNvPr>
          <p:cNvSpPr txBox="1">
            <a:spLocks noGrp="1"/>
          </p:cNvSpPr>
          <p:nvPr>
            <p:ph type="subTitle" idx="4294967295"/>
          </p:nvPr>
        </p:nvSpPr>
        <p:spPr>
          <a:xfrm>
            <a:off x="5843994" y="3304076"/>
            <a:ext cx="2235000" cy="572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bg1">
                    <a:lumMod val="20000"/>
                    <a:lumOff val="80000"/>
                  </a:schemeClr>
                </a:solidFill>
              </a:rPr>
              <a:t>Effective in high-risk, time-sensitive situations</a:t>
            </a:r>
            <a:endParaRPr sz="1200">
              <a:solidFill>
                <a:schemeClr val="bg1">
                  <a:lumMod val="20000"/>
                  <a:lumOff val="80000"/>
                </a:schemeClr>
              </a:solidFill>
            </a:endParaRPr>
          </a:p>
        </p:txBody>
      </p:sp>
      <p:sp>
        <p:nvSpPr>
          <p:cNvPr id="1784" name="Google Shape;1784;p67">
            <a:extLst>
              <a:ext uri="{FF2B5EF4-FFF2-40B4-BE49-F238E27FC236}">
                <a16:creationId xmlns:a16="http://schemas.microsoft.com/office/drawing/2014/main" id="{2315CA25-360C-2966-1DBB-BC016059CCBE}"/>
              </a:ext>
            </a:extLst>
          </p:cNvPr>
          <p:cNvSpPr txBox="1">
            <a:spLocks noGrp="1"/>
          </p:cNvSpPr>
          <p:nvPr>
            <p:ph type="subTitle" idx="4294967295"/>
          </p:nvPr>
        </p:nvSpPr>
        <p:spPr>
          <a:xfrm>
            <a:off x="5782004" y="1528974"/>
            <a:ext cx="2478293" cy="11215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bg1">
                    <a:lumMod val="20000"/>
                    <a:lumOff val="80000"/>
                  </a:schemeClr>
                </a:solidFill>
              </a:rPr>
              <a:t>Able to carry payloads, capture high-resolution live footage, and navigate rough terrain</a:t>
            </a:r>
            <a:endParaRPr sz="1200">
              <a:solidFill>
                <a:schemeClr val="bg1">
                  <a:lumMod val="20000"/>
                  <a:lumOff val="80000"/>
                </a:schemeClr>
              </a:solidFill>
            </a:endParaRPr>
          </a:p>
        </p:txBody>
      </p:sp>
      <mc:AlternateContent xmlns:mc="http://schemas.openxmlformats.org/markup-compatibility/2006">
        <mc:Choice xmlns:am3d="http://schemas.microsoft.com/office/drawing/2017/model3d" Requires="am3d">
          <p:graphicFrame>
            <p:nvGraphicFramePr>
              <p:cNvPr id="7" name="3D Model 6" descr="Flying drone.">
                <a:extLst>
                  <a:ext uri="{FF2B5EF4-FFF2-40B4-BE49-F238E27FC236}">
                    <a16:creationId xmlns:a16="http://schemas.microsoft.com/office/drawing/2014/main" id="{279D36A6-AE35-E0D3-B386-779E6662F38A}"/>
                  </a:ext>
                </a:extLst>
              </p:cNvPr>
              <p:cNvGraphicFramePr>
                <a:graphicFrameLocks noChangeAspect="1"/>
              </p:cNvGraphicFramePr>
              <p:nvPr>
                <p:extLst>
                  <p:ext uri="{D42A27DB-BD31-4B8C-83A1-F6EECF244321}">
                    <p14:modId xmlns:p14="http://schemas.microsoft.com/office/powerpoint/2010/main" val="4130337315"/>
                  </p:ext>
                </p:extLst>
              </p:nvPr>
            </p:nvGraphicFramePr>
            <p:xfrm>
              <a:off x="2476253" y="1570508"/>
              <a:ext cx="3959348" cy="2737420"/>
            </p:xfrm>
            <a:graphic>
              <a:graphicData uri="http://schemas.microsoft.com/office/drawing/2017/model3d">
                <am3d:model3d r:embed="rId4">
                  <am3d:spPr>
                    <a:xfrm>
                      <a:off x="0" y="0"/>
                      <a:ext cx="3959348" cy="2737420"/>
                    </a:xfrm>
                    <a:prstGeom prst="rect">
                      <a:avLst/>
                    </a:prstGeom>
                  </am3d:spPr>
                  <am3d:camera>
                    <am3d:pos x="0" y="0" z="65324698"/>
                    <am3d:up dx="0" dy="36000000" dz="0"/>
                    <am3d:lookAt x="0" y="0" z="0"/>
                    <am3d:perspective fov="2700000"/>
                  </am3d:camera>
                  <am3d:trans>
                    <am3d:meterPerModelUnit n="3574121" d="1000000"/>
                    <am3d:preTrans dx="519710" dy="-18572411" dz="-1077677"/>
                    <am3d:scale>
                      <am3d:sx n="1000000" d="1000000"/>
                      <am3d:sy n="1000000" d="1000000"/>
                      <am3d:sz n="1000000" d="1000000"/>
                    </am3d:scale>
                    <am3d:rot ax="1301732" ay="-1850847" az="-691813"/>
                    <am3d:postTrans dx="0" dy="0" dz="0"/>
                  </am3d:trans>
                  <am3d:raster rName="Office3DRenderer" rVer="16.0.8326">
                    <am3d:blip r:embed="rId5"/>
                  </am3d:raster>
                  <am3d:extLst>
                    <a:ext uri="{9A65AA19-BECB-4387-8358-8AD5134E1D82}">
                      <a3danim:embedAnim xmlns:a3danim="http://schemas.microsoft.com/office/drawing/2018/animation/model3d" animId="0">
                        <a3danim:animPr length="8833" count="indefinite"/>
                      </a3danim:embedAnim>
                    </a:ext>
                    <a:ext uri="{E9DE012E-A134-456F-84FE-255F9AAD75C6}">
                      <a3danim:posterFrame xmlns:a3danim="http://schemas.microsoft.com/office/drawing/2018/animation/model3d" animId="0"/>
                    </a:ext>
                  </am3d:extLst>
                  <am3d:objViewport viewportSz="4063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Flying drone.">
                <a:extLst>
                  <a:ext uri="{FF2B5EF4-FFF2-40B4-BE49-F238E27FC236}">
                    <a16:creationId xmlns:a16="http://schemas.microsoft.com/office/drawing/2014/main" id="{279D36A6-AE35-E0D3-B386-779E6662F38A}"/>
                  </a:ext>
                </a:extLst>
              </p:cNvPr>
              <p:cNvPicPr>
                <a:picLocks noGrp="1" noRot="1" noChangeAspect="1" noMove="1" noResize="1" noEditPoints="1" noAdjustHandles="1" noChangeArrowheads="1" noChangeShapeType="1" noCrop="1"/>
              </p:cNvPicPr>
              <p:nvPr/>
            </p:nvPicPr>
            <p:blipFill>
              <a:blip r:embed="rId5"/>
              <a:stretch>
                <a:fillRect/>
              </a:stretch>
            </p:blipFill>
            <p:spPr>
              <a:xfrm>
                <a:off x="2476253" y="1570508"/>
                <a:ext cx="3959348" cy="2737420"/>
              </a:xfrm>
              <a:prstGeom prst="rect">
                <a:avLst/>
              </a:prstGeom>
            </p:spPr>
          </p:pic>
        </mc:Fallback>
      </mc:AlternateContent>
      <p:sp>
        <p:nvSpPr>
          <p:cNvPr id="2" name="Google Shape;1779;p67">
            <a:extLst>
              <a:ext uri="{FF2B5EF4-FFF2-40B4-BE49-F238E27FC236}">
                <a16:creationId xmlns:a16="http://schemas.microsoft.com/office/drawing/2014/main" id="{0183767C-8650-17DF-6DA4-5C432674EFDE}"/>
              </a:ext>
            </a:extLst>
          </p:cNvPr>
          <p:cNvSpPr txBox="1">
            <a:spLocks/>
          </p:cNvSpPr>
          <p:nvPr/>
        </p:nvSpPr>
        <p:spPr>
          <a:xfrm>
            <a:off x="720802" y="1459182"/>
            <a:ext cx="2248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r">
              <a:buFont typeface="Source Code Pro Light"/>
              <a:buNone/>
            </a:pPr>
            <a:r>
              <a:rPr lang="en-SG" sz="1200" b="1" u="sng">
                <a:solidFill>
                  <a:schemeClr val="bg1"/>
                </a:solidFill>
              </a:rPr>
              <a:t>UAVs</a:t>
            </a:r>
          </a:p>
        </p:txBody>
      </p:sp>
      <p:sp>
        <p:nvSpPr>
          <p:cNvPr id="3" name="Google Shape;1779;p67">
            <a:extLst>
              <a:ext uri="{FF2B5EF4-FFF2-40B4-BE49-F238E27FC236}">
                <a16:creationId xmlns:a16="http://schemas.microsoft.com/office/drawing/2014/main" id="{75282AF2-BE7D-9AB2-0638-A64CBE33011A}"/>
              </a:ext>
            </a:extLst>
          </p:cNvPr>
          <p:cNvSpPr txBox="1">
            <a:spLocks/>
          </p:cNvSpPr>
          <p:nvPr/>
        </p:nvSpPr>
        <p:spPr>
          <a:xfrm>
            <a:off x="5765167" y="1268787"/>
            <a:ext cx="2248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SG" sz="1200" b="1" u="sng">
                <a:solidFill>
                  <a:schemeClr val="bg1"/>
                </a:solidFill>
              </a:rPr>
              <a:t>Capabilities</a:t>
            </a:r>
          </a:p>
        </p:txBody>
      </p:sp>
      <p:sp>
        <p:nvSpPr>
          <p:cNvPr id="4" name="Google Shape;1779;p67">
            <a:extLst>
              <a:ext uri="{FF2B5EF4-FFF2-40B4-BE49-F238E27FC236}">
                <a16:creationId xmlns:a16="http://schemas.microsoft.com/office/drawing/2014/main" id="{D146CE0F-016A-7A92-31F7-B3B547483BB3}"/>
              </a:ext>
            </a:extLst>
          </p:cNvPr>
          <p:cNvSpPr txBox="1">
            <a:spLocks/>
          </p:cNvSpPr>
          <p:nvPr/>
        </p:nvSpPr>
        <p:spPr>
          <a:xfrm>
            <a:off x="720802" y="2766529"/>
            <a:ext cx="2248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lgn="r">
              <a:buFont typeface="Source Code Pro Light"/>
              <a:buNone/>
            </a:pPr>
            <a:r>
              <a:rPr lang="en-SG" sz="1200" b="1" u="sng">
                <a:solidFill>
                  <a:schemeClr val="bg1"/>
                </a:solidFill>
              </a:rPr>
              <a:t>Use Cases</a:t>
            </a:r>
          </a:p>
        </p:txBody>
      </p:sp>
      <p:sp>
        <p:nvSpPr>
          <p:cNvPr id="5" name="Google Shape;1779;p67">
            <a:extLst>
              <a:ext uri="{FF2B5EF4-FFF2-40B4-BE49-F238E27FC236}">
                <a16:creationId xmlns:a16="http://schemas.microsoft.com/office/drawing/2014/main" id="{26362D0E-A5DE-37A9-3C0D-22A5427C2CBA}"/>
              </a:ext>
            </a:extLst>
          </p:cNvPr>
          <p:cNvSpPr txBox="1">
            <a:spLocks/>
          </p:cNvSpPr>
          <p:nvPr/>
        </p:nvSpPr>
        <p:spPr>
          <a:xfrm>
            <a:off x="5843994" y="2860127"/>
            <a:ext cx="2248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SG" sz="1200" b="1" u="sng">
                <a:solidFill>
                  <a:schemeClr val="bg1"/>
                </a:solidFill>
              </a:rPr>
              <a:t>Benefits</a:t>
            </a:r>
          </a:p>
        </p:txBody>
      </p:sp>
      <p:sp>
        <p:nvSpPr>
          <p:cNvPr id="6" name="Google Shape;1778;p67">
            <a:extLst>
              <a:ext uri="{FF2B5EF4-FFF2-40B4-BE49-F238E27FC236}">
                <a16:creationId xmlns:a16="http://schemas.microsoft.com/office/drawing/2014/main" id="{52232D80-EE54-ACE0-048B-51DDACE82ED0}"/>
              </a:ext>
            </a:extLst>
          </p:cNvPr>
          <p:cNvSpPr txBox="1">
            <a:spLocks/>
          </p:cNvSpPr>
          <p:nvPr/>
        </p:nvSpPr>
        <p:spPr>
          <a:xfrm>
            <a:off x="521735" y="4500097"/>
            <a:ext cx="538590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SG" sz="1200">
                <a:solidFill>
                  <a:schemeClr val="bg1">
                    <a:lumMod val="20000"/>
                    <a:lumOff val="80000"/>
                  </a:schemeClr>
                </a:solidFill>
              </a:rPr>
              <a:t>(HHLH Sky GmbH, 2023; Mohsan et. al., 2023) </a:t>
            </a:r>
            <a:endParaRPr lang="en-US" sz="1200">
              <a:solidFill>
                <a:schemeClr val="bg1">
                  <a:lumMod val="20000"/>
                  <a:lumOff val="80000"/>
                </a:schemeClr>
              </a:solidFill>
            </a:endParaRPr>
          </a:p>
        </p:txBody>
      </p:sp>
    </p:spTree>
    <p:extLst>
      <p:ext uri="{BB962C8B-B14F-4D97-AF65-F5344CB8AC3E}">
        <p14:creationId xmlns:p14="http://schemas.microsoft.com/office/powerpoint/2010/main" val="309393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8833" fill="hold"/>
                                        <p:tgtEl>
                                          <p:spTgt spid="7"/>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A6B8-A563-DD1B-6766-999344B13873}"/>
              </a:ext>
            </a:extLst>
          </p:cNvPr>
          <p:cNvSpPr>
            <a:spLocks noGrp="1"/>
          </p:cNvSpPr>
          <p:nvPr>
            <p:ph type="title"/>
          </p:nvPr>
        </p:nvSpPr>
        <p:spPr>
          <a:xfrm>
            <a:off x="1377762" y="2053546"/>
            <a:ext cx="6389869" cy="1043383"/>
          </a:xfrm>
        </p:spPr>
        <p:txBody>
          <a:bodyPr/>
          <a:lstStyle/>
          <a:p>
            <a:pPr algn="ctr"/>
            <a:r>
              <a:rPr lang="en-US"/>
              <a:t>Thank You!</a:t>
            </a:r>
          </a:p>
        </p:txBody>
      </p:sp>
    </p:spTree>
    <p:extLst>
      <p:ext uri="{BB962C8B-B14F-4D97-AF65-F5344CB8AC3E}">
        <p14:creationId xmlns:p14="http://schemas.microsoft.com/office/powerpoint/2010/main" val="2342724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68C3-6BC0-B0FC-8CD5-7B4D5388958C}"/>
              </a:ext>
            </a:extLst>
          </p:cNvPr>
          <p:cNvSpPr>
            <a:spLocks noGrp="1"/>
          </p:cNvSpPr>
          <p:nvPr>
            <p:ph type="title"/>
          </p:nvPr>
        </p:nvSpPr>
        <p:spPr/>
        <p:txBody>
          <a:bodyPr/>
          <a:lstStyle/>
          <a:p>
            <a:r>
              <a:rPr lang="en-SG"/>
              <a:t>References</a:t>
            </a:r>
          </a:p>
        </p:txBody>
      </p:sp>
      <p:sp>
        <p:nvSpPr>
          <p:cNvPr id="6" name="Rectangle 2">
            <a:extLst>
              <a:ext uri="{FF2B5EF4-FFF2-40B4-BE49-F238E27FC236}">
                <a16:creationId xmlns:a16="http://schemas.microsoft.com/office/drawing/2014/main" id="{C52D0A5C-E730-65D5-5506-BD7FEE5DE7F4}"/>
              </a:ext>
            </a:extLst>
          </p:cNvPr>
          <p:cNvSpPr>
            <a:spLocks noGrp="1" noChangeArrowheads="1"/>
          </p:cNvSpPr>
          <p:nvPr>
            <p:ph type="body" idx="1"/>
          </p:nvPr>
        </p:nvSpPr>
        <p:spPr bwMode="auto">
          <a:xfrm>
            <a:off x="695527" y="1033442"/>
            <a:ext cx="7752945" cy="371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537845" marR="0" lvl="0" indent="-537845" algn="l" defTabSz="914400" rtl="0" eaLnBrk="0" fontAlgn="base" latinLnBrk="0" hangingPunct="0">
              <a:lnSpc>
                <a:spcPct val="100000"/>
              </a:lnSpc>
              <a:spcBef>
                <a:spcPct val="0"/>
              </a:spcBef>
              <a:spcAft>
                <a:spcPct val="0"/>
              </a:spcAft>
              <a:buClrTx/>
              <a:buSzTx/>
              <a:buFontTx/>
              <a:buNone/>
              <a:tabLst/>
            </a:pPr>
            <a:r>
              <a:rPr lang="en-US" altLang="en-US" sz="900" b="1" err="1">
                <a:solidFill>
                  <a:schemeClr val="bg1">
                    <a:lumMod val="20000"/>
                    <a:lumOff val="80000"/>
                  </a:schemeClr>
                </a:solidFill>
                <a:latin typeface="Source Code Pro Light"/>
              </a:rPr>
              <a:t>Guilmartin</a:t>
            </a:r>
            <a:r>
              <a:rPr lang="en-US" altLang="en-US" sz="900" b="1">
                <a:solidFill>
                  <a:schemeClr val="bg1">
                    <a:lumMod val="20000"/>
                    <a:lumOff val="80000"/>
                  </a:schemeClr>
                </a:solidFill>
                <a:latin typeface="Source Code Pro Light"/>
              </a:rPr>
              <a:t>, J., &amp; Taylor, J. (2024, April 18). Unmanned aerial vehicles (UAVs). Retrieved from </a:t>
            </a:r>
            <a:r>
              <a:rPr lang="en-US" altLang="en-US" sz="900" b="1" err="1">
                <a:solidFill>
                  <a:schemeClr val="bg1">
                    <a:lumMod val="20000"/>
                    <a:lumOff val="80000"/>
                  </a:schemeClr>
                </a:solidFill>
                <a:latin typeface="Source Code Pro Light"/>
              </a:rPr>
              <a:t>Encylopaedia</a:t>
            </a:r>
            <a:r>
              <a:rPr lang="en-US" altLang="en-US" sz="900" b="1">
                <a:solidFill>
                  <a:schemeClr val="bg1">
                    <a:lumMod val="20000"/>
                    <a:lumOff val="80000"/>
                  </a:schemeClr>
                </a:solidFill>
                <a:latin typeface="Source Code Pro Light"/>
              </a:rPr>
              <a:t> Brittanica : </a:t>
            </a:r>
            <a:r>
              <a:rPr lang="en-US" altLang="en-US" sz="900" b="1">
                <a:solidFill>
                  <a:schemeClr val="bg1">
                    <a:lumMod val="20000"/>
                    <a:lumOff val="80000"/>
                  </a:schemeClr>
                </a:solidFill>
                <a:latin typeface="Source Code Pro Light"/>
                <a:hlinkClick r:id="rId2">
                  <a:extLst>
                    <a:ext uri="{A12FA001-AC4F-418D-AE19-62706E023703}">
                      <ahyp:hlinkClr xmlns:ahyp="http://schemas.microsoft.com/office/drawing/2018/hyperlinkcolor" val="tx"/>
                    </a:ext>
                  </a:extLst>
                </a:hlinkClick>
              </a:rPr>
              <a:t>https://www.britannica.com/technology/unmanned-aerial-vehicle</a:t>
            </a:r>
            <a:endParaRPr lang="en-US" sz="1000">
              <a:solidFill>
                <a:schemeClr val="bg1">
                  <a:lumMod val="20000"/>
                  <a:lumOff val="80000"/>
                </a:schemeClr>
              </a:solidFill>
            </a:endParaRPr>
          </a:p>
          <a:p>
            <a:pPr marL="537845" marR="0" lvl="0" indent="-537845" algn="l" defTabSz="914400">
              <a:lnSpc>
                <a:spcPct val="100000"/>
              </a:lnSpc>
              <a:spcBef>
                <a:spcPct val="0"/>
              </a:spcBef>
              <a:spcAft>
                <a:spcPct val="0"/>
              </a:spcAft>
              <a:buClrTx/>
              <a:buSzTx/>
              <a:buFontTx/>
              <a:buNone/>
              <a:tabLst/>
            </a:pPr>
            <a:endParaRPr lang="en-US" altLang="en-US" sz="900" b="1">
              <a:solidFill>
                <a:schemeClr val="bg1">
                  <a:lumMod val="20000"/>
                  <a:lumOff val="80000"/>
                </a:schemeClr>
              </a:solidFill>
              <a:latin typeface="Source Code Pro Light"/>
            </a:endParaRPr>
          </a:p>
          <a:p>
            <a:pPr marL="537845" indent="-537845">
              <a:buNone/>
            </a:pPr>
            <a:r>
              <a:rPr lang="en-US" sz="900" b="1" err="1">
                <a:solidFill>
                  <a:schemeClr val="bg1">
                    <a:lumMod val="20000"/>
                    <a:lumOff val="80000"/>
                  </a:schemeClr>
                </a:solidFill>
                <a:latin typeface="Source Code Pro Light"/>
              </a:rPr>
              <a:t>Fayaz</a:t>
            </a:r>
            <a:r>
              <a:rPr lang="en-US" sz="900" b="1">
                <a:solidFill>
                  <a:schemeClr val="bg1">
                    <a:lumMod val="20000"/>
                    <a:lumOff val="80000"/>
                  </a:schemeClr>
                </a:solidFill>
                <a:latin typeface="Source Code Pro Light"/>
              </a:rPr>
              <a:t>, M., Nam, J., Dang, L. M., Song, H.-K., &amp; Moon, H. (2024). Land-cover classification using deep learning with high-resolution remote-sensing imagery. Applied Sciences, 14(5), 1844. https://doi.org/10.3390/app14051844</a:t>
            </a:r>
          </a:p>
          <a:p>
            <a:pPr marL="0" indent="0">
              <a:buClrTx/>
              <a:buSzTx/>
              <a:buFont typeface="Source Code Pro Light"/>
              <a:buNone/>
            </a:pPr>
            <a:endParaRPr lang="en-US" altLang="en-US" sz="900" b="1">
              <a:solidFill>
                <a:schemeClr val="bg1">
                  <a:lumMod val="20000"/>
                  <a:lumOff val="80000"/>
                </a:schemeClr>
              </a:solidFill>
              <a:latin typeface="Source Code Pro Light"/>
            </a:endParaRPr>
          </a:p>
          <a:p>
            <a:pPr marL="537845" marR="0" lvl="0" indent="-537845" algn="l" defTabSz="914400" rtl="0" eaLnBrk="0" fontAlgn="base" latinLnBrk="0" hangingPunct="0">
              <a:lnSpc>
                <a:spcPct val="100000"/>
              </a:lnSpc>
              <a:spcBef>
                <a:spcPct val="0"/>
              </a:spcBef>
              <a:spcAft>
                <a:spcPct val="0"/>
              </a:spcAft>
              <a:buClrTx/>
              <a:buSzTx/>
              <a:buFontTx/>
              <a:buNone/>
              <a:tabLst/>
            </a:pPr>
            <a:r>
              <a:rPr lang="en-US" altLang="en-US" sz="900" b="1">
                <a:solidFill>
                  <a:schemeClr val="bg1">
                    <a:lumMod val="20000"/>
                    <a:lumOff val="80000"/>
                  </a:schemeClr>
                </a:solidFill>
                <a:latin typeface="Source Code Pro Light"/>
              </a:rPr>
              <a:t>HHLH Sky GmbH. (2023, December 6). Strategic Benefits of Using Automated Drones for Enterprise Operations. (HHLH Sky GmbH) Retrieved from </a:t>
            </a:r>
            <a:r>
              <a:rPr lang="en-US" altLang="en-US" sz="900" b="1">
                <a:solidFill>
                  <a:schemeClr val="bg1">
                    <a:lumMod val="20000"/>
                    <a:lumOff val="80000"/>
                  </a:schemeClr>
                </a:solidFill>
                <a:latin typeface="Source Code Pro Light"/>
                <a:hlinkClick r:id="rId3">
                  <a:extLst>
                    <a:ext uri="{A12FA001-AC4F-418D-AE19-62706E023703}">
                      <ahyp:hlinkClr xmlns:ahyp="http://schemas.microsoft.com/office/drawing/2018/hyperlinkcolor" val="tx"/>
                    </a:ext>
                  </a:extLst>
                </a:hlinkClick>
              </a:rPr>
              <a:t>https://www.linkedin.com/pulse/strategic-benefits-using-automated-drones-enterprise-operations-zlhse/</a:t>
            </a:r>
          </a:p>
          <a:p>
            <a:pPr marL="0" marR="0" lvl="0" indent="0" algn="l" defTabSz="914400">
              <a:lnSpc>
                <a:spcPct val="100000"/>
              </a:lnSpc>
              <a:spcBef>
                <a:spcPct val="0"/>
              </a:spcBef>
              <a:spcAft>
                <a:spcPct val="0"/>
              </a:spcAft>
              <a:buClrTx/>
              <a:buSzTx/>
              <a:buFontTx/>
              <a:buNone/>
              <a:tabLst/>
            </a:pPr>
            <a:endParaRPr lang="en-US" altLang="en-US" sz="900" b="1">
              <a:solidFill>
                <a:schemeClr val="bg1">
                  <a:lumMod val="20000"/>
                  <a:lumOff val="80000"/>
                </a:schemeClr>
              </a:solidFill>
              <a:latin typeface="Source Code Pro Light"/>
            </a:endParaRPr>
          </a:p>
          <a:p>
            <a:pPr marL="537845" marR="0" lvl="0" indent="-537845" algn="l" defTabSz="914400" rtl="0" eaLnBrk="0" fontAlgn="base" latinLnBrk="0" hangingPunct="0">
              <a:lnSpc>
                <a:spcPct val="100000"/>
              </a:lnSpc>
              <a:spcBef>
                <a:spcPct val="0"/>
              </a:spcBef>
              <a:spcAft>
                <a:spcPct val="0"/>
              </a:spcAft>
              <a:buClrTx/>
              <a:buSzTx/>
              <a:buFontTx/>
              <a:buNone/>
              <a:tabLst/>
            </a:pPr>
            <a:r>
              <a:rPr lang="en-US" altLang="en-US" sz="900" b="1" err="1">
                <a:solidFill>
                  <a:schemeClr val="bg1">
                    <a:lumMod val="20000"/>
                    <a:lumOff val="80000"/>
                  </a:schemeClr>
                </a:solidFill>
                <a:latin typeface="Source Code Pro Light"/>
              </a:rPr>
              <a:t>Mohsan</a:t>
            </a:r>
            <a:r>
              <a:rPr lang="en-US" altLang="en-US" sz="900" b="1">
                <a:solidFill>
                  <a:schemeClr val="bg1">
                    <a:lumMod val="20000"/>
                    <a:lumOff val="80000"/>
                  </a:schemeClr>
                </a:solidFill>
                <a:latin typeface="Source Code Pro Light"/>
              </a:rPr>
              <a:t>, S. A., Othman, N. Q., </a:t>
            </a:r>
            <a:r>
              <a:rPr lang="en-US" altLang="en-US" sz="900" b="1" err="1">
                <a:solidFill>
                  <a:schemeClr val="bg1">
                    <a:lumMod val="20000"/>
                    <a:lumOff val="80000"/>
                  </a:schemeClr>
                </a:solidFill>
                <a:latin typeface="Source Code Pro Light"/>
              </a:rPr>
              <a:t>Yanglong</a:t>
            </a:r>
            <a:r>
              <a:rPr lang="en-US" altLang="en-US" sz="900" b="1">
                <a:solidFill>
                  <a:schemeClr val="bg1">
                    <a:lumMod val="20000"/>
                    <a:lumOff val="80000"/>
                  </a:schemeClr>
                </a:solidFill>
                <a:latin typeface="Source Code Pro Light"/>
              </a:rPr>
              <a:t>, L., </a:t>
            </a:r>
            <a:r>
              <a:rPr lang="en-US" altLang="en-US" sz="900" b="1" err="1">
                <a:solidFill>
                  <a:schemeClr val="bg1">
                    <a:lumMod val="20000"/>
                    <a:lumOff val="80000"/>
                  </a:schemeClr>
                </a:solidFill>
                <a:latin typeface="Source Code Pro Light"/>
              </a:rPr>
              <a:t>Alsharif</a:t>
            </a:r>
            <a:r>
              <a:rPr lang="en-US" altLang="en-US" sz="900" b="1">
                <a:solidFill>
                  <a:schemeClr val="bg1">
                    <a:lumMod val="20000"/>
                    <a:lumOff val="80000"/>
                  </a:schemeClr>
                </a:solidFill>
                <a:latin typeface="Source Code Pro Light"/>
              </a:rPr>
              <a:t>, M. H., &amp; Muhammad, A. K. (2023). Unmanned aerial vehicles (UAVs): practical aspects, applications, open challenges, security issues, and future trends. </a:t>
            </a:r>
            <a:r>
              <a:rPr lang="en-US" altLang="en-US" sz="900" b="1" err="1">
                <a:solidFill>
                  <a:schemeClr val="bg1">
                    <a:lumMod val="20000"/>
                    <a:lumOff val="80000"/>
                  </a:schemeClr>
                </a:solidFill>
                <a:latin typeface="Source Code Pro Light"/>
              </a:rPr>
              <a:t>Intell</a:t>
            </a:r>
            <a:r>
              <a:rPr lang="en-US" altLang="en-US" sz="900" b="1">
                <a:solidFill>
                  <a:schemeClr val="bg1">
                    <a:lumMod val="20000"/>
                    <a:lumOff val="80000"/>
                  </a:schemeClr>
                </a:solidFill>
                <a:latin typeface="Source Code Pro Light"/>
              </a:rPr>
              <a:t> Serv Robot, 16(1), 109–137.</a:t>
            </a:r>
          </a:p>
          <a:p>
            <a:pPr marL="537845" marR="0" lvl="0" indent="-537845" algn="l" defTabSz="914400" rtl="0" eaLnBrk="0" fontAlgn="base" latinLnBrk="0" hangingPunct="0">
              <a:lnSpc>
                <a:spcPct val="100000"/>
              </a:lnSpc>
              <a:spcBef>
                <a:spcPct val="0"/>
              </a:spcBef>
              <a:spcAft>
                <a:spcPct val="0"/>
              </a:spcAft>
              <a:buClrTx/>
              <a:buSzTx/>
              <a:buFontTx/>
              <a:buNone/>
              <a:tabLst/>
            </a:pPr>
            <a:endParaRPr lang="en-US" altLang="en-US" sz="900" b="1">
              <a:solidFill>
                <a:schemeClr val="bg1">
                  <a:lumMod val="20000"/>
                  <a:lumOff val="80000"/>
                </a:schemeClr>
              </a:solidFill>
              <a:latin typeface="Source Code Pro Light"/>
            </a:endParaRPr>
          </a:p>
          <a:p>
            <a:pPr marL="537845" indent="-537845">
              <a:buClrTx/>
              <a:buSzTx/>
              <a:buNone/>
            </a:pPr>
            <a:r>
              <a:rPr lang="en-US" sz="900" b="1">
                <a:solidFill>
                  <a:schemeClr val="bg1">
                    <a:lumMod val="20000"/>
                    <a:lumOff val="80000"/>
                  </a:schemeClr>
                </a:solidFill>
                <a:latin typeface="Source Code Pro Light"/>
              </a:rPr>
              <a:t>IBM. (n.d.). What are convolutional neural networks? Retrieved from IBM: https://www.ibm.com/topics/convolutional-neural-networks</a:t>
            </a:r>
            <a:endParaRPr lang="en-SG" sz="900" b="1">
              <a:solidFill>
                <a:schemeClr val="bg1">
                  <a:lumMod val="20000"/>
                  <a:lumOff val="80000"/>
                </a:schemeClr>
              </a:solidFill>
              <a:latin typeface="Source Code Pro Light"/>
            </a:endParaRPr>
          </a:p>
          <a:p>
            <a:pPr marL="537845" marR="0" lvl="0" indent="-537845" algn="l" defTabSz="914400" rtl="0" eaLnBrk="0" fontAlgn="base" latinLnBrk="0" hangingPunct="0">
              <a:lnSpc>
                <a:spcPct val="100000"/>
              </a:lnSpc>
              <a:spcBef>
                <a:spcPct val="0"/>
              </a:spcBef>
              <a:spcAft>
                <a:spcPct val="0"/>
              </a:spcAft>
              <a:buClrTx/>
              <a:buSzTx/>
              <a:buFontTx/>
              <a:buNone/>
              <a:tabLst/>
            </a:pPr>
            <a:endParaRPr lang="en-US" altLang="en-US" sz="900" b="1">
              <a:solidFill>
                <a:schemeClr val="bg1">
                  <a:lumMod val="20000"/>
                  <a:lumOff val="80000"/>
                </a:schemeClr>
              </a:solidFill>
              <a:latin typeface="Source Code Pro 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a:solidFill>
                <a:schemeClr val="bg1">
                  <a:lumMod val="20000"/>
                  <a:lumOff val="80000"/>
                </a:schemeClr>
              </a:solidFill>
              <a:latin typeface="Source Code Pro Light"/>
            </a:endParaRPr>
          </a:p>
          <a:p>
            <a:pPr marL="537845" indent="-537845">
              <a:buClrTx/>
              <a:buSzTx/>
              <a:buFontTx/>
              <a:buNone/>
            </a:pPr>
            <a:r>
              <a:rPr lang="en-US" altLang="en-US" sz="900" b="1">
                <a:solidFill>
                  <a:schemeClr val="bg1">
                    <a:lumMod val="20000"/>
                    <a:lumOff val="80000"/>
                  </a:schemeClr>
                </a:solidFill>
                <a:latin typeface="Source Code Pro Light"/>
              </a:rPr>
              <a:t>Ng, W. K. (2022, September 28). Singapore Army and RSAF link drones for the first time to give soldiers more intel. Retrieved from The Straits Times: </a:t>
            </a:r>
            <a:r>
              <a:rPr lang="en-US" altLang="en-US" sz="900" b="1">
                <a:solidFill>
                  <a:schemeClr val="bg1">
                    <a:lumMod val="20000"/>
                    <a:lumOff val="80000"/>
                  </a:schemeClr>
                </a:solidFill>
                <a:latin typeface="Source Code Pro Light"/>
                <a:hlinkClick r:id="rId4">
                  <a:extLst>
                    <a:ext uri="{A12FA001-AC4F-418D-AE19-62706E023703}">
                      <ahyp:hlinkClr xmlns:ahyp="http://schemas.microsoft.com/office/drawing/2018/hyperlinkcolor" val="tx"/>
                    </a:ext>
                  </a:extLst>
                </a:hlinkClick>
              </a:rPr>
              <a:t>https://www.straitstimes.com/singapore/army-and-airforce-link-drones-for-the-first-time-to-give-soldiers-more-intel</a:t>
            </a:r>
            <a:endParaRPr lang="en-US" altLang="en-US" sz="900" b="1">
              <a:solidFill>
                <a:schemeClr val="bg1">
                  <a:lumMod val="20000"/>
                  <a:lumOff val="80000"/>
                </a:schemeClr>
              </a:solidFill>
              <a:latin typeface="Source Code Pro Light"/>
            </a:endParaRPr>
          </a:p>
          <a:p>
            <a:pPr marL="537845" indent="-537845">
              <a:buClrTx/>
              <a:buSzTx/>
              <a:buNone/>
            </a:pPr>
            <a:endParaRPr lang="en-US" sz="900" b="1">
              <a:solidFill>
                <a:schemeClr val="bg1">
                  <a:lumMod val="20000"/>
                  <a:lumOff val="80000"/>
                </a:schemeClr>
              </a:solidFill>
              <a:latin typeface="Source Code Pro Light"/>
            </a:endParaRPr>
          </a:p>
          <a:p>
            <a:pPr marL="537845" marR="0" lvl="0" indent="-537845" algn="l" defTabSz="914400">
              <a:lnSpc>
                <a:spcPct val="100000"/>
              </a:lnSpc>
              <a:spcBef>
                <a:spcPct val="0"/>
              </a:spcBef>
              <a:spcAft>
                <a:spcPct val="0"/>
              </a:spcAft>
              <a:buClrTx/>
              <a:buSzTx/>
              <a:buFontTx/>
              <a:buNone/>
              <a:tabLst/>
            </a:pPr>
            <a:r>
              <a:rPr lang="en-US" sz="900" b="1">
                <a:solidFill>
                  <a:schemeClr val="bg1">
                    <a:lumMod val="20000"/>
                    <a:lumOff val="80000"/>
                  </a:schemeClr>
                </a:solidFill>
                <a:latin typeface="Source Code Pro Light"/>
              </a:rPr>
              <a:t>Papers with Code. (n.d.). Papers with code—</a:t>
            </a:r>
            <a:r>
              <a:rPr lang="en-US" sz="900" b="1" err="1">
                <a:solidFill>
                  <a:schemeClr val="bg1">
                    <a:lumMod val="20000"/>
                    <a:lumOff val="80000"/>
                  </a:schemeClr>
                </a:solidFill>
                <a:latin typeface="Source Code Pro Light"/>
              </a:rPr>
              <a:t>Eurosat</a:t>
            </a:r>
            <a:r>
              <a:rPr lang="en-US" sz="900" b="1">
                <a:solidFill>
                  <a:schemeClr val="bg1">
                    <a:lumMod val="20000"/>
                    <a:lumOff val="80000"/>
                  </a:schemeClr>
                </a:solidFill>
                <a:latin typeface="Source Code Pro Light"/>
              </a:rPr>
              <a:t> benchmark (Image classification). Retrieved from Papers with Code: </a:t>
            </a:r>
            <a:r>
              <a:rPr lang="en-US" sz="900" b="1">
                <a:solidFill>
                  <a:schemeClr val="bg1">
                    <a:lumMod val="20000"/>
                    <a:lumOff val="80000"/>
                  </a:schemeClr>
                </a:solidFill>
                <a:latin typeface="Source Code Pro Light"/>
                <a:hlinkClick r:id="rId5">
                  <a:extLst>
                    <a:ext uri="{A12FA001-AC4F-418D-AE19-62706E023703}">
                      <ahyp:hlinkClr xmlns:ahyp="http://schemas.microsoft.com/office/drawing/2018/hyperlinkcolor" val="tx"/>
                    </a:ext>
                  </a:extLst>
                </a:hlinkClick>
              </a:rPr>
              <a:t>https://paperswithcode.com/sota/image-classification-on-eurosat</a:t>
            </a:r>
            <a:endParaRPr lang="en-US" sz="1000">
              <a:solidFill>
                <a:schemeClr val="bg1">
                  <a:lumMod val="20000"/>
                  <a:lumOff val="80000"/>
                </a:schemeClr>
              </a:solidFill>
            </a:endParaRPr>
          </a:p>
          <a:p>
            <a:pPr marL="537845" indent="-537845">
              <a:buClrTx/>
              <a:buSzTx/>
              <a:buFontTx/>
              <a:buNone/>
            </a:pPr>
            <a:endParaRPr lang="en-US" sz="1050" b="1">
              <a:solidFill>
                <a:schemeClr val="bg1">
                  <a:lumMod val="20000"/>
                  <a:lumOff val="80000"/>
                </a:schemeClr>
              </a:solidFill>
              <a:latin typeface="Source Code Pro Light"/>
            </a:endParaRPr>
          </a:p>
        </p:txBody>
      </p:sp>
    </p:spTree>
    <p:extLst>
      <p:ext uri="{BB962C8B-B14F-4D97-AF65-F5344CB8AC3E}">
        <p14:creationId xmlns:p14="http://schemas.microsoft.com/office/powerpoint/2010/main" val="421251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6">
          <a:extLst>
            <a:ext uri="{FF2B5EF4-FFF2-40B4-BE49-F238E27FC236}">
              <a16:creationId xmlns:a16="http://schemas.microsoft.com/office/drawing/2014/main" id="{FE313794-9AC8-9524-F1A2-8890925B06D8}"/>
            </a:ext>
          </a:extLst>
        </p:cNvPr>
        <p:cNvGrpSpPr/>
        <p:nvPr/>
      </p:nvGrpSpPr>
      <p:grpSpPr>
        <a:xfrm>
          <a:off x="0" y="0"/>
          <a:ext cx="0" cy="0"/>
          <a:chOff x="0" y="0"/>
          <a:chExt cx="0" cy="0"/>
        </a:xfrm>
      </p:grpSpPr>
      <p:grpSp>
        <p:nvGrpSpPr>
          <p:cNvPr id="1899" name="Google Shape;1899;p70">
            <a:extLst>
              <a:ext uri="{FF2B5EF4-FFF2-40B4-BE49-F238E27FC236}">
                <a16:creationId xmlns:a16="http://schemas.microsoft.com/office/drawing/2014/main" id="{3DD113BD-6953-05D8-AD7B-F647C9D5FB1A}"/>
              </a:ext>
            </a:extLst>
          </p:cNvPr>
          <p:cNvGrpSpPr/>
          <p:nvPr/>
        </p:nvGrpSpPr>
        <p:grpSpPr>
          <a:xfrm rot="16200000">
            <a:off x="4234722" y="-858164"/>
            <a:ext cx="339284" cy="7097121"/>
            <a:chOff x="1713034" y="402834"/>
            <a:chExt cx="1224677" cy="4200686"/>
          </a:xfrm>
        </p:grpSpPr>
        <p:sp>
          <p:nvSpPr>
            <p:cNvPr id="1900" name="Google Shape;1900;p70">
              <a:extLst>
                <a:ext uri="{FF2B5EF4-FFF2-40B4-BE49-F238E27FC236}">
                  <a16:creationId xmlns:a16="http://schemas.microsoft.com/office/drawing/2014/main" id="{FA77E97A-B56C-3ED7-0627-96E31E6B3A8C}"/>
                </a:ext>
              </a:extLst>
            </p:cNvPr>
            <p:cNvSpPr/>
            <p:nvPr/>
          </p:nvSpPr>
          <p:spPr>
            <a:xfrm>
              <a:off x="1713034" y="516698"/>
              <a:ext cx="1224677"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a:extLst>
                <a:ext uri="{FF2B5EF4-FFF2-40B4-BE49-F238E27FC236}">
                  <a16:creationId xmlns:a16="http://schemas.microsoft.com/office/drawing/2014/main" id="{F4CEFF45-52AC-A2EA-06E3-25B381CDCE6E}"/>
                </a:ext>
              </a:extLst>
            </p:cNvPr>
            <p:cNvSpPr/>
            <p:nvPr/>
          </p:nvSpPr>
          <p:spPr>
            <a:xfrm>
              <a:off x="1732375" y="776954"/>
              <a:ext cx="1194071"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a:extLst>
                <a:ext uri="{FF2B5EF4-FFF2-40B4-BE49-F238E27FC236}">
                  <a16:creationId xmlns:a16="http://schemas.microsoft.com/office/drawing/2014/main" id="{86D8AFFF-A732-0603-27B5-4CB6803B2458}"/>
                </a:ext>
              </a:extLst>
            </p:cNvPr>
            <p:cNvSpPr/>
            <p:nvPr/>
          </p:nvSpPr>
          <p:spPr>
            <a:xfrm>
              <a:off x="1732375" y="1029057"/>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a:extLst>
                <a:ext uri="{FF2B5EF4-FFF2-40B4-BE49-F238E27FC236}">
                  <a16:creationId xmlns:a16="http://schemas.microsoft.com/office/drawing/2014/main" id="{3D934E24-2360-FD8B-385E-396608DAF789}"/>
                </a:ext>
              </a:extLst>
            </p:cNvPr>
            <p:cNvSpPr/>
            <p:nvPr/>
          </p:nvSpPr>
          <p:spPr>
            <a:xfrm>
              <a:off x="1732375" y="1281196"/>
              <a:ext cx="1194071"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a:extLst>
                <a:ext uri="{FF2B5EF4-FFF2-40B4-BE49-F238E27FC236}">
                  <a16:creationId xmlns:a16="http://schemas.microsoft.com/office/drawing/2014/main" id="{8020B49C-1000-CB47-7322-D564577A2443}"/>
                </a:ext>
              </a:extLst>
            </p:cNvPr>
            <p:cNvSpPr/>
            <p:nvPr/>
          </p:nvSpPr>
          <p:spPr>
            <a:xfrm>
              <a:off x="1732375" y="1533299"/>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a:extLst>
                <a:ext uri="{FF2B5EF4-FFF2-40B4-BE49-F238E27FC236}">
                  <a16:creationId xmlns:a16="http://schemas.microsoft.com/office/drawing/2014/main" id="{4C111C6E-99E9-E164-68FE-8116F11B34BC}"/>
                </a:ext>
              </a:extLst>
            </p:cNvPr>
            <p:cNvSpPr/>
            <p:nvPr/>
          </p:nvSpPr>
          <p:spPr>
            <a:xfrm>
              <a:off x="1732375" y="1786434"/>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a:extLst>
                <a:ext uri="{FF2B5EF4-FFF2-40B4-BE49-F238E27FC236}">
                  <a16:creationId xmlns:a16="http://schemas.microsoft.com/office/drawing/2014/main" id="{9DE4BCD6-82A8-DC7A-4DFE-A49366A1D7D0}"/>
                </a:ext>
              </a:extLst>
            </p:cNvPr>
            <p:cNvSpPr/>
            <p:nvPr/>
          </p:nvSpPr>
          <p:spPr>
            <a:xfrm>
              <a:off x="1732375" y="2038573"/>
              <a:ext cx="1194071"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0">
              <a:extLst>
                <a:ext uri="{FF2B5EF4-FFF2-40B4-BE49-F238E27FC236}">
                  <a16:creationId xmlns:a16="http://schemas.microsoft.com/office/drawing/2014/main" id="{D8CB67A1-16BE-6469-5C0B-56FD160F42FE}"/>
                </a:ext>
              </a:extLst>
            </p:cNvPr>
            <p:cNvSpPr/>
            <p:nvPr/>
          </p:nvSpPr>
          <p:spPr>
            <a:xfrm>
              <a:off x="1732375" y="2290676"/>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0">
              <a:extLst>
                <a:ext uri="{FF2B5EF4-FFF2-40B4-BE49-F238E27FC236}">
                  <a16:creationId xmlns:a16="http://schemas.microsoft.com/office/drawing/2014/main" id="{D12F0F4D-41CC-02E8-BBDD-4CFA8616D0CB}"/>
                </a:ext>
              </a:extLst>
            </p:cNvPr>
            <p:cNvSpPr/>
            <p:nvPr/>
          </p:nvSpPr>
          <p:spPr>
            <a:xfrm>
              <a:off x="1732375" y="2542815"/>
              <a:ext cx="1194071"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a:extLst>
                <a:ext uri="{FF2B5EF4-FFF2-40B4-BE49-F238E27FC236}">
                  <a16:creationId xmlns:a16="http://schemas.microsoft.com/office/drawing/2014/main" id="{67BFC8E8-C93E-5485-0DEC-408311EA2FC5}"/>
                </a:ext>
              </a:extLst>
            </p:cNvPr>
            <p:cNvSpPr/>
            <p:nvPr/>
          </p:nvSpPr>
          <p:spPr>
            <a:xfrm>
              <a:off x="1732375" y="2794918"/>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a:extLst>
                <a:ext uri="{FF2B5EF4-FFF2-40B4-BE49-F238E27FC236}">
                  <a16:creationId xmlns:a16="http://schemas.microsoft.com/office/drawing/2014/main" id="{7587FBCE-352F-7349-F9A6-CC450F6F3BD4}"/>
                </a:ext>
              </a:extLst>
            </p:cNvPr>
            <p:cNvSpPr/>
            <p:nvPr/>
          </p:nvSpPr>
          <p:spPr>
            <a:xfrm>
              <a:off x="1732375" y="3047020"/>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a:extLst>
                <a:ext uri="{FF2B5EF4-FFF2-40B4-BE49-F238E27FC236}">
                  <a16:creationId xmlns:a16="http://schemas.microsoft.com/office/drawing/2014/main" id="{BEAC81D2-9567-E5F1-82AF-D21B4986C25B}"/>
                </a:ext>
              </a:extLst>
            </p:cNvPr>
            <p:cNvSpPr/>
            <p:nvPr/>
          </p:nvSpPr>
          <p:spPr>
            <a:xfrm>
              <a:off x="1732375" y="3300156"/>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0">
              <a:extLst>
                <a:ext uri="{FF2B5EF4-FFF2-40B4-BE49-F238E27FC236}">
                  <a16:creationId xmlns:a16="http://schemas.microsoft.com/office/drawing/2014/main" id="{EF1886AA-9AE7-9BAF-2552-2F1B63CEFE44}"/>
                </a:ext>
              </a:extLst>
            </p:cNvPr>
            <p:cNvSpPr/>
            <p:nvPr/>
          </p:nvSpPr>
          <p:spPr>
            <a:xfrm>
              <a:off x="1732375" y="3552295"/>
              <a:ext cx="1194071"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0">
              <a:extLst>
                <a:ext uri="{FF2B5EF4-FFF2-40B4-BE49-F238E27FC236}">
                  <a16:creationId xmlns:a16="http://schemas.microsoft.com/office/drawing/2014/main" id="{C1FB97C5-32F8-D2F7-1F53-27B70CD5DF6A}"/>
                </a:ext>
              </a:extLst>
            </p:cNvPr>
            <p:cNvSpPr/>
            <p:nvPr/>
          </p:nvSpPr>
          <p:spPr>
            <a:xfrm>
              <a:off x="1732375" y="3804397"/>
              <a:ext cx="1194071"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a:extLst>
                <a:ext uri="{FF2B5EF4-FFF2-40B4-BE49-F238E27FC236}">
                  <a16:creationId xmlns:a16="http://schemas.microsoft.com/office/drawing/2014/main" id="{88D74FCE-2460-4302-3A51-03D9DF3D844A}"/>
                </a:ext>
              </a:extLst>
            </p:cNvPr>
            <p:cNvSpPr/>
            <p:nvPr/>
          </p:nvSpPr>
          <p:spPr>
            <a:xfrm>
              <a:off x="1732375" y="4056537"/>
              <a:ext cx="1194071"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a:extLst>
                <a:ext uri="{FF2B5EF4-FFF2-40B4-BE49-F238E27FC236}">
                  <a16:creationId xmlns:a16="http://schemas.microsoft.com/office/drawing/2014/main" id="{5938CC01-9ECD-0EFB-02B1-B692A71409F5}"/>
                </a:ext>
              </a:extLst>
            </p:cNvPr>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a:extLst>
                <a:ext uri="{FF2B5EF4-FFF2-40B4-BE49-F238E27FC236}">
                  <a16:creationId xmlns:a16="http://schemas.microsoft.com/office/drawing/2014/main" id="{AA31392D-947B-D85E-5DCD-1E61411CD429}"/>
                </a:ext>
              </a:extLst>
            </p:cNvPr>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a:extLst>
                <a:ext uri="{FF2B5EF4-FFF2-40B4-BE49-F238E27FC236}">
                  <a16:creationId xmlns:a16="http://schemas.microsoft.com/office/drawing/2014/main" id="{3C4D3042-A5AC-6101-6D75-400C2026294F}"/>
                </a:ext>
              </a:extLst>
            </p:cNvPr>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0">
              <a:extLst>
                <a:ext uri="{FF2B5EF4-FFF2-40B4-BE49-F238E27FC236}">
                  <a16:creationId xmlns:a16="http://schemas.microsoft.com/office/drawing/2014/main" id="{870293F9-8078-C807-A893-3225248840A2}"/>
                </a:ext>
              </a:extLst>
            </p:cNvPr>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0">
              <a:extLst>
                <a:ext uri="{FF2B5EF4-FFF2-40B4-BE49-F238E27FC236}">
                  <a16:creationId xmlns:a16="http://schemas.microsoft.com/office/drawing/2014/main" id="{C6012DDA-7D37-DE4E-3404-845AEF43C238}"/>
                </a:ext>
              </a:extLst>
            </p:cNvPr>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a:extLst>
                <a:ext uri="{FF2B5EF4-FFF2-40B4-BE49-F238E27FC236}">
                  <a16:creationId xmlns:a16="http://schemas.microsoft.com/office/drawing/2014/main" id="{38917465-D7A3-95CB-D038-39D2C2DC92AA}"/>
                </a:ext>
              </a:extLst>
            </p:cNvPr>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a:extLst>
                <a:ext uri="{FF2B5EF4-FFF2-40B4-BE49-F238E27FC236}">
                  <a16:creationId xmlns:a16="http://schemas.microsoft.com/office/drawing/2014/main" id="{75878344-689E-4752-1A36-73AA1FB93579}"/>
                </a:ext>
              </a:extLst>
            </p:cNvPr>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a:extLst>
                <a:ext uri="{FF2B5EF4-FFF2-40B4-BE49-F238E27FC236}">
                  <a16:creationId xmlns:a16="http://schemas.microsoft.com/office/drawing/2014/main" id="{9FAF319C-B636-A32F-C9E3-CF2FA46BC0B3}"/>
                </a:ext>
              </a:extLst>
            </p:cNvPr>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0">
              <a:extLst>
                <a:ext uri="{FF2B5EF4-FFF2-40B4-BE49-F238E27FC236}">
                  <a16:creationId xmlns:a16="http://schemas.microsoft.com/office/drawing/2014/main" id="{312FA289-C39F-9426-E9E9-8764B91535B2}"/>
                </a:ext>
              </a:extLst>
            </p:cNvPr>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0">
              <a:extLst>
                <a:ext uri="{FF2B5EF4-FFF2-40B4-BE49-F238E27FC236}">
                  <a16:creationId xmlns:a16="http://schemas.microsoft.com/office/drawing/2014/main" id="{587E4FC4-0601-B64E-9968-43D554DCD74E}"/>
                </a:ext>
              </a:extLst>
            </p:cNvPr>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0">
              <a:extLst>
                <a:ext uri="{FF2B5EF4-FFF2-40B4-BE49-F238E27FC236}">
                  <a16:creationId xmlns:a16="http://schemas.microsoft.com/office/drawing/2014/main" id="{34041A4E-F73B-F422-2C42-34749B319DB1}"/>
                </a:ext>
              </a:extLst>
            </p:cNvPr>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a:extLst>
                <a:ext uri="{FF2B5EF4-FFF2-40B4-BE49-F238E27FC236}">
                  <a16:creationId xmlns:a16="http://schemas.microsoft.com/office/drawing/2014/main" id="{CD758D60-59CD-A324-8921-1CEA7579DE7F}"/>
                </a:ext>
              </a:extLst>
            </p:cNvPr>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0">
              <a:extLst>
                <a:ext uri="{FF2B5EF4-FFF2-40B4-BE49-F238E27FC236}">
                  <a16:creationId xmlns:a16="http://schemas.microsoft.com/office/drawing/2014/main" id="{7F2625AC-AE47-BC21-D14B-89C78C70318D}"/>
                </a:ext>
              </a:extLst>
            </p:cNvPr>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28" name="Google Shape;1928;p70">
            <a:extLst>
              <a:ext uri="{FF2B5EF4-FFF2-40B4-BE49-F238E27FC236}">
                <a16:creationId xmlns:a16="http://schemas.microsoft.com/office/drawing/2014/main" id="{7FCF2B87-4998-92CA-BC67-F4DC10B5AB94}"/>
              </a:ext>
            </a:extLst>
          </p:cNvPr>
          <p:cNvPicPr preferRelativeResize="0"/>
          <p:nvPr/>
        </p:nvPicPr>
        <p:blipFill rotWithShape="1">
          <a:blip r:embed="rId3">
            <a:alphaModFix/>
          </a:blip>
          <a:srcRect l="12823" r="11966"/>
          <a:stretch/>
        </p:blipFill>
        <p:spPr>
          <a:xfrm>
            <a:off x="6757387" y="1735925"/>
            <a:ext cx="1676400" cy="1671649"/>
          </a:xfrm>
          <a:prstGeom prst="rect">
            <a:avLst/>
          </a:prstGeom>
          <a:noFill/>
          <a:ln>
            <a:noFill/>
          </a:ln>
        </p:spPr>
      </p:pic>
      <p:sp>
        <p:nvSpPr>
          <p:cNvPr id="2" name="Google Shape;1777;p67">
            <a:extLst>
              <a:ext uri="{FF2B5EF4-FFF2-40B4-BE49-F238E27FC236}">
                <a16:creationId xmlns:a16="http://schemas.microsoft.com/office/drawing/2014/main" id="{E8A71B55-B60D-EFF3-B4E3-7AF05DED404F}"/>
              </a:ext>
            </a:extLst>
          </p:cNvPr>
          <p:cNvSpPr txBox="1">
            <a:spLocks/>
          </p:cNvSpPr>
          <p:nvPr/>
        </p:nvSpPr>
        <p:spPr>
          <a:xfrm>
            <a:off x="720000" y="431252"/>
            <a:ext cx="7704000" cy="5727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Teko"/>
              <a:buNone/>
              <a:defRPr sz="6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SG" sz="3500"/>
              <a:t>MILITARY USE OF UAVs</a:t>
            </a:r>
          </a:p>
        </p:txBody>
      </p:sp>
      <p:sp>
        <p:nvSpPr>
          <p:cNvPr id="19" name="Google Shape;1779;p67">
            <a:extLst>
              <a:ext uri="{FF2B5EF4-FFF2-40B4-BE49-F238E27FC236}">
                <a16:creationId xmlns:a16="http://schemas.microsoft.com/office/drawing/2014/main" id="{4AD36193-37E9-517F-C7BB-4E9193765F77}"/>
              </a:ext>
            </a:extLst>
          </p:cNvPr>
          <p:cNvSpPr txBox="1">
            <a:spLocks/>
          </p:cNvSpPr>
          <p:nvPr/>
        </p:nvSpPr>
        <p:spPr>
          <a:xfrm>
            <a:off x="1381496" y="1371985"/>
            <a:ext cx="6055887" cy="7807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171450" indent="-171450" algn="just">
              <a:lnSpc>
                <a:spcPct val="150000"/>
              </a:lnSpc>
              <a:buClr>
                <a:schemeClr val="bg1">
                  <a:lumMod val="20000"/>
                  <a:lumOff val="80000"/>
                </a:schemeClr>
              </a:buClr>
              <a:buSzPct val="100000"/>
            </a:pPr>
            <a:r>
              <a:rPr lang="en-SG" sz="1200">
                <a:solidFill>
                  <a:schemeClr val="bg1">
                    <a:lumMod val="20000"/>
                    <a:lumOff val="80000"/>
                  </a:schemeClr>
                </a:solidFill>
              </a:rPr>
              <a:t>UAVs are becoming more commonplace in military arsenals</a:t>
            </a:r>
          </a:p>
          <a:p>
            <a:pPr marL="171450" indent="-171450" algn="just">
              <a:lnSpc>
                <a:spcPct val="150000"/>
              </a:lnSpc>
              <a:buClr>
                <a:schemeClr val="bg1">
                  <a:lumMod val="20000"/>
                  <a:lumOff val="80000"/>
                </a:schemeClr>
              </a:buClr>
              <a:buSzPct val="100000"/>
            </a:pPr>
            <a:r>
              <a:rPr lang="en-SG" sz="1200">
                <a:solidFill>
                  <a:schemeClr val="bg1">
                    <a:lumMod val="20000"/>
                    <a:lumOff val="80000"/>
                  </a:schemeClr>
                </a:solidFill>
              </a:rPr>
              <a:t>Utilised in </a:t>
            </a:r>
            <a:r>
              <a:rPr lang="en-US" sz="1200">
                <a:solidFill>
                  <a:schemeClr val="bg1">
                    <a:lumMod val="20000"/>
                    <a:lumOff val="80000"/>
                  </a:schemeClr>
                </a:solidFill>
              </a:rPr>
              <a:t>strategic and operational reconnaissance and for battlefield surveillance and intervention </a:t>
            </a:r>
            <a:r>
              <a:rPr lang="en-SG" sz="1200">
                <a:solidFill>
                  <a:schemeClr val="bg1">
                    <a:lumMod val="20000"/>
                    <a:lumOff val="80000"/>
                  </a:schemeClr>
                </a:solidFill>
              </a:rPr>
              <a:t> </a:t>
            </a:r>
          </a:p>
        </p:txBody>
      </p:sp>
      <p:sp>
        <p:nvSpPr>
          <p:cNvPr id="21" name="Google Shape;1779;p67">
            <a:extLst>
              <a:ext uri="{FF2B5EF4-FFF2-40B4-BE49-F238E27FC236}">
                <a16:creationId xmlns:a16="http://schemas.microsoft.com/office/drawing/2014/main" id="{F6FE3A5B-13EF-26E5-FB9E-5E53B1680443}"/>
              </a:ext>
            </a:extLst>
          </p:cNvPr>
          <p:cNvSpPr txBox="1">
            <a:spLocks/>
          </p:cNvSpPr>
          <p:nvPr/>
        </p:nvSpPr>
        <p:spPr>
          <a:xfrm>
            <a:off x="1381496" y="3358811"/>
            <a:ext cx="6032517" cy="7807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171450" indent="-171450" algn="just">
              <a:lnSpc>
                <a:spcPct val="150000"/>
              </a:lnSpc>
              <a:buClr>
                <a:schemeClr val="bg1">
                  <a:lumMod val="20000"/>
                  <a:lumOff val="80000"/>
                </a:schemeClr>
              </a:buClr>
              <a:buSzPct val="100000"/>
            </a:pPr>
            <a:r>
              <a:rPr lang="en-SG" sz="1200">
                <a:solidFill>
                  <a:schemeClr val="bg1">
                    <a:lumMod val="20000"/>
                    <a:lumOff val="80000"/>
                  </a:schemeClr>
                </a:solidFill>
              </a:rPr>
              <a:t>Increased digitalisation and automation in defence forces      </a:t>
            </a:r>
          </a:p>
          <a:p>
            <a:pPr marL="171450" indent="-171450" algn="just">
              <a:lnSpc>
                <a:spcPct val="150000"/>
              </a:lnSpc>
              <a:buClr>
                <a:schemeClr val="bg1">
                  <a:lumMod val="20000"/>
                  <a:lumOff val="80000"/>
                </a:schemeClr>
              </a:buClr>
              <a:buSzPct val="100000"/>
            </a:pPr>
            <a:r>
              <a:rPr lang="en-SG" sz="1200">
                <a:solidFill>
                  <a:schemeClr val="bg1">
                    <a:lumMod val="20000"/>
                    <a:lumOff val="80000"/>
                  </a:schemeClr>
                </a:solidFill>
              </a:rPr>
              <a:t>Beneficial for UAVs to independently identify their surroundings</a:t>
            </a:r>
          </a:p>
        </p:txBody>
      </p:sp>
      <mc:AlternateContent xmlns:mc="http://schemas.openxmlformats.org/markup-compatibility/2006">
        <mc:Choice xmlns:am3d="http://schemas.microsoft.com/office/drawing/2017/model3d" Requires="am3d">
          <p:graphicFrame>
            <p:nvGraphicFramePr>
              <p:cNvPr id="30" name="3D Model 29" descr="Flying drone.">
                <a:extLst>
                  <a:ext uri="{FF2B5EF4-FFF2-40B4-BE49-F238E27FC236}">
                    <a16:creationId xmlns:a16="http://schemas.microsoft.com/office/drawing/2014/main" id="{7DEA6CC5-DF04-A096-7E9B-B0807F739E22}"/>
                  </a:ext>
                </a:extLst>
              </p:cNvPr>
              <p:cNvGraphicFramePr>
                <a:graphicFrameLocks noChangeAspect="1"/>
              </p:cNvGraphicFramePr>
              <p:nvPr>
                <p:extLst>
                  <p:ext uri="{D42A27DB-BD31-4B8C-83A1-F6EECF244321}">
                    <p14:modId xmlns:p14="http://schemas.microsoft.com/office/powerpoint/2010/main" val="296667328"/>
                  </p:ext>
                </p:extLst>
              </p:nvPr>
            </p:nvGraphicFramePr>
            <p:xfrm>
              <a:off x="1111745" y="1660845"/>
              <a:ext cx="2574002" cy="2207473"/>
            </p:xfrm>
            <a:graphic>
              <a:graphicData uri="http://schemas.microsoft.com/office/drawing/2017/model3d">
                <am3d:model3d r:embed="rId4">
                  <am3d:spPr>
                    <a:xfrm>
                      <a:off x="0" y="0"/>
                      <a:ext cx="2574002" cy="2207473"/>
                    </a:xfrm>
                    <a:prstGeom prst="rect">
                      <a:avLst/>
                    </a:prstGeom>
                  </am3d:spPr>
                  <am3d:camera>
                    <am3d:pos x="0" y="0" z="65324698"/>
                    <am3d:up dx="0" dy="36000000" dz="0"/>
                    <am3d:lookAt x="0" y="0" z="0"/>
                    <am3d:perspective fov="2700000"/>
                  </am3d:camera>
                  <am3d:trans>
                    <am3d:meterPerModelUnit n="3574121" d="1000000"/>
                    <am3d:preTrans dx="519710" dy="-18572411" dz="-1077677"/>
                    <am3d:scale>
                      <am3d:sx n="1000000" d="1000000"/>
                      <am3d:sy n="1000000" d="1000000"/>
                      <am3d:sz n="1000000" d="1000000"/>
                    </am3d:scale>
                    <am3d:rot ax="2419677" ay="2600117" az="1813424"/>
                    <am3d:postTrans dx="0" dy="0" dz="0"/>
                  </am3d:trans>
                  <am3d:raster rName="Office3DRenderer" rVer="16.0.8326">
                    <am3d:blip r:embed="rId5"/>
                  </am3d:raster>
                  <am3d:extLst>
                    <a:ext uri="{9A65AA19-BECB-4387-8358-8AD5134E1D82}">
                      <a3danim:embedAnim xmlns:a3danim="http://schemas.microsoft.com/office/drawing/2018/animation/model3d" animId="0">
                        <a3danim:animPr length="8833" count="indefinite"/>
                      </a3danim:embedAnim>
                    </a:ext>
                    <a:ext uri="{E9DE012E-A134-456F-84FE-255F9AAD75C6}">
                      <a3danim:posterFrame xmlns:a3danim="http://schemas.microsoft.com/office/drawing/2018/animation/model3d" animId="0"/>
                    </a:ext>
                  </am3d:extLst>
                  <am3d:objViewport viewportSz="26318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Flying drone.">
                <a:extLst>
                  <a:ext uri="{FF2B5EF4-FFF2-40B4-BE49-F238E27FC236}">
                    <a16:creationId xmlns:a16="http://schemas.microsoft.com/office/drawing/2014/main" id="{7DEA6CC5-DF04-A096-7E9B-B0807F739E22}"/>
                  </a:ext>
                </a:extLst>
              </p:cNvPr>
              <p:cNvPicPr>
                <a:picLocks noGrp="1" noRot="1" noChangeAspect="1" noMove="1" noResize="1" noEditPoints="1" noAdjustHandles="1" noChangeArrowheads="1" noChangeShapeType="1" noCrop="1"/>
              </p:cNvPicPr>
              <p:nvPr/>
            </p:nvPicPr>
            <p:blipFill>
              <a:blip r:embed="rId5"/>
              <a:stretch>
                <a:fillRect/>
              </a:stretch>
            </p:blipFill>
            <p:spPr>
              <a:xfrm>
                <a:off x="1111745" y="1660845"/>
                <a:ext cx="2574002" cy="2207473"/>
              </a:xfrm>
              <a:prstGeom prst="rect">
                <a:avLst/>
              </a:prstGeom>
            </p:spPr>
          </p:pic>
        </mc:Fallback>
      </mc:AlternateContent>
      <p:sp>
        <p:nvSpPr>
          <p:cNvPr id="3" name="Google Shape;1778;p67">
            <a:extLst>
              <a:ext uri="{FF2B5EF4-FFF2-40B4-BE49-F238E27FC236}">
                <a16:creationId xmlns:a16="http://schemas.microsoft.com/office/drawing/2014/main" id="{73E1D0EB-8997-1730-481F-69D485ED225D}"/>
              </a:ext>
            </a:extLst>
          </p:cNvPr>
          <p:cNvSpPr txBox="1">
            <a:spLocks/>
          </p:cNvSpPr>
          <p:nvPr/>
        </p:nvSpPr>
        <p:spPr>
          <a:xfrm>
            <a:off x="521735" y="4500097"/>
            <a:ext cx="538590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Source Code Pro Light"/>
              <a:buChar char="●"/>
              <a:defRPr sz="18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Char char="■"/>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buFont typeface="Source Code Pro Light"/>
              <a:buNone/>
            </a:pPr>
            <a:r>
              <a:rPr lang="en-SG" sz="1200">
                <a:solidFill>
                  <a:schemeClr val="bg1">
                    <a:lumMod val="20000"/>
                    <a:lumOff val="80000"/>
                  </a:schemeClr>
                </a:solidFill>
              </a:rPr>
              <a:t>(Guilmartin &amp; Taylor, 2024; Ng, 2022) </a:t>
            </a:r>
            <a:endParaRPr lang="en-US" sz="1200">
              <a:solidFill>
                <a:schemeClr val="bg1">
                  <a:lumMod val="20000"/>
                  <a:lumOff val="80000"/>
                </a:schemeClr>
              </a:solidFill>
            </a:endParaRPr>
          </a:p>
        </p:txBody>
      </p:sp>
    </p:spTree>
    <p:extLst>
      <p:ext uri="{BB962C8B-B14F-4D97-AF65-F5344CB8AC3E}">
        <p14:creationId xmlns:p14="http://schemas.microsoft.com/office/powerpoint/2010/main" val="342050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8833" fill="hold"/>
                                        <p:tgtEl>
                                          <p:spTgt spid="3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6"/>
        <p:cNvGrpSpPr/>
        <p:nvPr/>
      </p:nvGrpSpPr>
      <p:grpSpPr>
        <a:xfrm>
          <a:off x="0" y="0"/>
          <a:ext cx="0" cy="0"/>
          <a:chOff x="0" y="0"/>
          <a:chExt cx="0" cy="0"/>
        </a:xfrm>
      </p:grpSpPr>
      <p:pic>
        <p:nvPicPr>
          <p:cNvPr id="1026" name="Picture 2">
            <a:extLst>
              <a:ext uri="{FF2B5EF4-FFF2-40B4-BE49-F238E27FC236}">
                <a16:creationId xmlns:a16="http://schemas.microsoft.com/office/drawing/2014/main" id="{4EA6D91B-9967-716F-33E9-C24785396F36}"/>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5278" r="114" b="-37"/>
          <a:stretch/>
        </p:blipFill>
        <p:spPr bwMode="auto">
          <a:xfrm>
            <a:off x="-2580" y="0"/>
            <a:ext cx="2179463" cy="2576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3BBF146-CB76-DCC9-39C8-95FDA08BB12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2171700" y="-1"/>
            <a:ext cx="2575973" cy="2575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2AB4B8-EF99-3AB3-16E7-7847A876B388}"/>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4747673" y="-1"/>
            <a:ext cx="2567527" cy="2567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ACB286B-9175-958F-7F68-F0DD10FB34D1}"/>
              </a:ext>
            </a:extLst>
          </p:cNvPr>
          <p:cNvPicPr>
            <a:picLocks noChangeAspect="1" noChangeArrowheads="1"/>
          </p:cNvPicPr>
          <p:nvPr/>
        </p:nvPicPr>
        <p:blipFill rotWithShape="1">
          <a:blip r:embed="rId7">
            <a:alphaModFix amt="50000"/>
            <a:extLst>
              <a:ext uri="{28A0092B-C50C-407E-A947-70E740481C1C}">
                <a14:useLocalDpi xmlns:a14="http://schemas.microsoft.com/office/drawing/2010/main" val="0"/>
              </a:ext>
            </a:extLst>
          </a:blip>
          <a:srcRect l="-39" r="30164" b="595"/>
          <a:stretch/>
        </p:blipFill>
        <p:spPr bwMode="auto">
          <a:xfrm>
            <a:off x="7314172" y="0"/>
            <a:ext cx="1830483" cy="26040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88CE933-041B-C255-5E90-A36D8BAF208E}"/>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6576473" y="2575973"/>
            <a:ext cx="2567527" cy="2567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22FAB88-9E5A-383E-32B4-22665141BE6E}"/>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4008947" y="2567526"/>
            <a:ext cx="2567526" cy="25675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B4C2BE3-2AB0-3D3E-8D54-16B53C0D0373}"/>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1432974" y="2567525"/>
            <a:ext cx="2575973" cy="25759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82028E1-E80B-9740-FE6F-2C5C0D08AF74}"/>
              </a:ext>
            </a:extLst>
          </p:cNvPr>
          <p:cNvPicPr>
            <a:picLocks noChangeAspect="1" noChangeArrowheads="1"/>
          </p:cNvPicPr>
          <p:nvPr/>
        </p:nvPicPr>
        <p:blipFill rotWithShape="1">
          <a:blip r:embed="rId11">
            <a:alphaModFix amt="50000"/>
            <a:extLst>
              <a:ext uri="{28A0092B-C50C-407E-A947-70E740481C1C}">
                <a14:useLocalDpi xmlns:a14="http://schemas.microsoft.com/office/drawing/2010/main" val="0"/>
              </a:ext>
            </a:extLst>
          </a:blip>
          <a:srcRect l="-40815" r="40814"/>
          <a:stretch/>
        </p:blipFill>
        <p:spPr bwMode="auto">
          <a:xfrm>
            <a:off x="-996980" y="2575972"/>
            <a:ext cx="2438400" cy="256752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77;p67">
            <a:extLst>
              <a:ext uri="{FF2B5EF4-FFF2-40B4-BE49-F238E27FC236}">
                <a16:creationId xmlns:a16="http://schemas.microsoft.com/office/drawing/2014/main" id="{8EFF85E7-A64E-8CAB-3730-01FB4F36C37B}"/>
              </a:ext>
            </a:extLst>
          </p:cNvPr>
          <p:cNvSpPr txBox="1">
            <a:spLocks/>
          </p:cNvSpPr>
          <p:nvPr/>
        </p:nvSpPr>
        <p:spPr>
          <a:xfrm>
            <a:off x="895673" y="1471183"/>
            <a:ext cx="7704000" cy="109634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Teko"/>
              <a:buNone/>
              <a:defRPr sz="6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SG" sz="7200" b="1" spc="300">
                <a:solidFill>
                  <a:schemeClr val="bg1"/>
                </a:solidFill>
              </a:rPr>
              <a:t>PROBLEM STATEMENT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6">
          <a:extLst>
            <a:ext uri="{FF2B5EF4-FFF2-40B4-BE49-F238E27FC236}">
              <a16:creationId xmlns:a16="http://schemas.microsoft.com/office/drawing/2014/main" id="{3D256BE1-8E8C-F9DC-4FF1-B589F052E39C}"/>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8206B7B-1A56-69F6-0617-8717665EFFF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5366"/>
          <a:stretch/>
        </p:blipFill>
        <p:spPr bwMode="auto">
          <a:xfrm>
            <a:off x="0" y="0"/>
            <a:ext cx="2180146" cy="2575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3EF5CD-7E27-076A-9A95-7C14163FACAB}"/>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2171700" y="-1"/>
            <a:ext cx="2575973" cy="2575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FED972-32A1-DF77-5B84-7A0B63A08596}"/>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4747673" y="-1"/>
            <a:ext cx="2567527" cy="25675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BE32C77-838C-6689-EF4D-B9484247109F}"/>
              </a:ext>
            </a:extLst>
          </p:cNvPr>
          <p:cNvPicPr>
            <a:picLocks noChangeAspect="1" noChangeArrowheads="1"/>
          </p:cNvPicPr>
          <p:nvPr/>
        </p:nvPicPr>
        <p:blipFill rotWithShape="1">
          <a:blip r:embed="rId7">
            <a:alphaModFix amt="50000"/>
            <a:extLst>
              <a:ext uri="{28A0092B-C50C-407E-A947-70E740481C1C}">
                <a14:useLocalDpi xmlns:a14="http://schemas.microsoft.com/office/drawing/2010/main" val="0"/>
              </a:ext>
            </a:extLst>
          </a:blip>
          <a:srcRect r="29872"/>
          <a:stretch/>
        </p:blipFill>
        <p:spPr bwMode="auto">
          <a:xfrm>
            <a:off x="7306900" y="-26059"/>
            <a:ext cx="1837100" cy="26196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C55067E-2C90-0E3D-8145-B140114660EF}"/>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6576473" y="2575973"/>
            <a:ext cx="2567527" cy="2567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DF6FC3E-1446-5560-F0A9-F109F6270259}"/>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4008947" y="2567526"/>
            <a:ext cx="2567526" cy="25675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19AAF64-65A6-5FDC-5BB2-8F337D61DE0F}"/>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1432974" y="2567525"/>
            <a:ext cx="2575973" cy="25759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C7888E2-BC61-EADF-158E-52008EF9921F}"/>
              </a:ext>
            </a:extLst>
          </p:cNvPr>
          <p:cNvPicPr>
            <a:picLocks noChangeAspect="1" noChangeArrowheads="1"/>
          </p:cNvPicPr>
          <p:nvPr/>
        </p:nvPicPr>
        <p:blipFill rotWithShape="1">
          <a:blip r:embed="rId11">
            <a:alphaModFix amt="50000"/>
            <a:extLst>
              <a:ext uri="{28A0092B-C50C-407E-A947-70E740481C1C}">
                <a14:useLocalDpi xmlns:a14="http://schemas.microsoft.com/office/drawing/2010/main" val="0"/>
              </a:ext>
            </a:extLst>
          </a:blip>
          <a:srcRect l="40887"/>
          <a:stretch/>
        </p:blipFill>
        <p:spPr bwMode="auto">
          <a:xfrm>
            <a:off x="0" y="2575972"/>
            <a:ext cx="1441420" cy="256752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77;p67">
            <a:extLst>
              <a:ext uri="{FF2B5EF4-FFF2-40B4-BE49-F238E27FC236}">
                <a16:creationId xmlns:a16="http://schemas.microsoft.com/office/drawing/2014/main" id="{CCEA07ED-67F4-C3E1-02B1-963E74A756CB}"/>
              </a:ext>
            </a:extLst>
          </p:cNvPr>
          <p:cNvSpPr txBox="1">
            <a:spLocks/>
          </p:cNvSpPr>
          <p:nvPr/>
        </p:nvSpPr>
        <p:spPr>
          <a:xfrm>
            <a:off x="828106" y="1930636"/>
            <a:ext cx="7704000" cy="109634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Teko"/>
              <a:buNone/>
              <a:defRPr sz="6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SG" sz="4000" b="1" spc="300">
                <a:solidFill>
                  <a:schemeClr val="bg1"/>
                </a:solidFill>
              </a:rPr>
              <a:t>PROBLEM STATEMENT</a:t>
            </a:r>
          </a:p>
        </p:txBody>
      </p:sp>
      <p:sp>
        <p:nvSpPr>
          <p:cNvPr id="2" name="Google Shape;1777;p67">
            <a:extLst>
              <a:ext uri="{FF2B5EF4-FFF2-40B4-BE49-F238E27FC236}">
                <a16:creationId xmlns:a16="http://schemas.microsoft.com/office/drawing/2014/main" id="{65E0BA7D-67ED-6A65-9812-DFDD301898C1}"/>
              </a:ext>
            </a:extLst>
          </p:cNvPr>
          <p:cNvSpPr txBox="1">
            <a:spLocks/>
          </p:cNvSpPr>
          <p:nvPr/>
        </p:nvSpPr>
        <p:spPr>
          <a:xfrm>
            <a:off x="786597" y="2559078"/>
            <a:ext cx="7704000" cy="153583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Teko"/>
              <a:buNone/>
              <a:defRPr sz="6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rtl="0" fontAlgn="base">
              <a:spcBef>
                <a:spcPts val="0"/>
              </a:spcBef>
              <a:spcAft>
                <a:spcPts val="0"/>
              </a:spcAft>
            </a:pPr>
            <a:r>
              <a:rPr lang="en-US" sz="2800" b="1" i="0" u="none" strike="noStrike">
                <a:solidFill>
                  <a:schemeClr val="bg1">
                    <a:lumMod val="20000"/>
                    <a:lumOff val="80000"/>
                  </a:schemeClr>
                </a:solidFill>
                <a:effectLst/>
                <a:latin typeface="Teko" panose="020B0604020202020204" charset="0"/>
                <a:ea typeface="Source Code Pro" panose="020B0509030403020204" pitchFamily="49" charset="0"/>
                <a:cs typeface="Teko" panose="020B0604020202020204" charset="0"/>
              </a:rPr>
              <a:t>How can we train an accurate terrain classification model using satellite imagery, for future use in UAVs? </a:t>
            </a:r>
          </a:p>
        </p:txBody>
      </p:sp>
    </p:spTree>
    <p:extLst>
      <p:ext uri="{BB962C8B-B14F-4D97-AF65-F5344CB8AC3E}">
        <p14:creationId xmlns:p14="http://schemas.microsoft.com/office/powerpoint/2010/main" val="286796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9">
          <a:extLst>
            <a:ext uri="{FF2B5EF4-FFF2-40B4-BE49-F238E27FC236}">
              <a16:creationId xmlns:a16="http://schemas.microsoft.com/office/drawing/2014/main" id="{B7DD2AFD-DBDB-76A3-B48A-885830BBA65C}"/>
            </a:ext>
          </a:extLst>
        </p:cNvPr>
        <p:cNvGrpSpPr/>
        <p:nvPr/>
      </p:nvGrpSpPr>
      <p:grpSpPr>
        <a:xfrm>
          <a:off x="0" y="0"/>
          <a:ext cx="0" cy="0"/>
          <a:chOff x="0" y="0"/>
          <a:chExt cx="0" cy="0"/>
        </a:xfrm>
      </p:grpSpPr>
      <p:sp>
        <p:nvSpPr>
          <p:cNvPr id="2080" name="Google Shape;2080;p73">
            <a:extLst>
              <a:ext uri="{FF2B5EF4-FFF2-40B4-BE49-F238E27FC236}">
                <a16:creationId xmlns:a16="http://schemas.microsoft.com/office/drawing/2014/main" id="{522BEA2C-AAC8-D812-B4AA-93C8F7FF8707}"/>
              </a:ext>
            </a:extLst>
          </p:cNvPr>
          <p:cNvSpPr txBox="1">
            <a:spLocks noGrp="1"/>
          </p:cNvSpPr>
          <p:nvPr>
            <p:ph type="title"/>
          </p:nvPr>
        </p:nvSpPr>
        <p:spPr>
          <a:xfrm>
            <a:off x="1583982" y="1934389"/>
            <a:ext cx="3622350" cy="130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a:solidFill>
                  <a:schemeClr val="bg1">
                    <a:lumMod val="20000"/>
                    <a:lumOff val="80000"/>
                  </a:schemeClr>
                </a:solidFill>
              </a:rPr>
              <a:t>DATA PREPARATION AND CLEANING</a:t>
            </a:r>
            <a:endParaRPr sz="4400">
              <a:solidFill>
                <a:schemeClr val="bg1">
                  <a:lumMod val="20000"/>
                  <a:lumOff val="80000"/>
                </a:schemeClr>
              </a:solidFill>
            </a:endParaRPr>
          </a:p>
        </p:txBody>
      </p:sp>
      <p:sp>
        <p:nvSpPr>
          <p:cNvPr id="2082" name="Google Shape;2082;p73">
            <a:extLst>
              <a:ext uri="{FF2B5EF4-FFF2-40B4-BE49-F238E27FC236}">
                <a16:creationId xmlns:a16="http://schemas.microsoft.com/office/drawing/2014/main" id="{F58672FC-EF05-8FFC-DFAE-63465B48FA79}"/>
              </a:ext>
            </a:extLst>
          </p:cNvPr>
          <p:cNvSpPr/>
          <p:nvPr/>
        </p:nvSpPr>
        <p:spPr>
          <a:xfrm>
            <a:off x="8325175" y="421560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3">
            <a:extLst>
              <a:ext uri="{FF2B5EF4-FFF2-40B4-BE49-F238E27FC236}">
                <a16:creationId xmlns:a16="http://schemas.microsoft.com/office/drawing/2014/main" id="{5C532BDE-3F2E-541C-BA49-9C08B7292690}"/>
              </a:ext>
            </a:extLst>
          </p:cNvPr>
          <p:cNvSpPr/>
          <p:nvPr/>
        </p:nvSpPr>
        <p:spPr>
          <a:xfrm>
            <a:off x="8325175" y="415860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4" name="Google Shape;2084;p73">
            <a:extLst>
              <a:ext uri="{FF2B5EF4-FFF2-40B4-BE49-F238E27FC236}">
                <a16:creationId xmlns:a16="http://schemas.microsoft.com/office/drawing/2014/main" id="{1D8F1501-44FD-D214-1D3C-607D5A5DE85A}"/>
              </a:ext>
            </a:extLst>
          </p:cNvPr>
          <p:cNvGrpSpPr/>
          <p:nvPr/>
        </p:nvGrpSpPr>
        <p:grpSpPr>
          <a:xfrm>
            <a:off x="5989350" y="771000"/>
            <a:ext cx="2434800" cy="3795000"/>
            <a:chOff x="5989350" y="771000"/>
            <a:chExt cx="2434800" cy="3795000"/>
          </a:xfrm>
        </p:grpSpPr>
        <p:grpSp>
          <p:nvGrpSpPr>
            <p:cNvPr id="2085" name="Google Shape;2085;p73">
              <a:extLst>
                <a:ext uri="{FF2B5EF4-FFF2-40B4-BE49-F238E27FC236}">
                  <a16:creationId xmlns:a16="http://schemas.microsoft.com/office/drawing/2014/main" id="{15829CE9-2D27-6368-0C7B-15D3FD2DF926}"/>
                </a:ext>
              </a:extLst>
            </p:cNvPr>
            <p:cNvGrpSpPr/>
            <p:nvPr/>
          </p:nvGrpSpPr>
          <p:grpSpPr>
            <a:xfrm>
              <a:off x="8234750" y="1730375"/>
              <a:ext cx="189250" cy="2835619"/>
              <a:chOff x="8234750" y="1730375"/>
              <a:chExt cx="189250" cy="2835619"/>
            </a:xfrm>
          </p:grpSpPr>
          <p:sp>
            <p:nvSpPr>
              <p:cNvPr id="2086" name="Google Shape;2086;p73">
                <a:extLst>
                  <a:ext uri="{FF2B5EF4-FFF2-40B4-BE49-F238E27FC236}">
                    <a16:creationId xmlns:a16="http://schemas.microsoft.com/office/drawing/2014/main" id="{4CD56C4E-0471-B3F1-51F0-60FAD2226E6E}"/>
                  </a:ext>
                </a:extLst>
              </p:cNvPr>
              <p:cNvSpPr/>
              <p:nvPr/>
            </p:nvSpPr>
            <p:spPr>
              <a:xfrm>
                <a:off x="8234750" y="1730375"/>
                <a:ext cx="189250" cy="2835619"/>
              </a:xfrm>
              <a:custGeom>
                <a:avLst/>
                <a:gdLst/>
                <a:ahLst/>
                <a:cxnLst/>
                <a:rect l="l" t="t" r="r" b="b"/>
                <a:pathLst>
                  <a:path w="7570" h="91339" fill="none" extrusionOk="0">
                    <a:moveTo>
                      <a:pt x="1" y="91339"/>
                    </a:moveTo>
                    <a:lnTo>
                      <a:pt x="7569" y="91339"/>
                    </a:lnTo>
                    <a:lnTo>
                      <a:pt x="7569" y="0"/>
                    </a:lnTo>
                    <a:lnTo>
                      <a:pt x="1"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3">
                <a:extLst>
                  <a:ext uri="{FF2B5EF4-FFF2-40B4-BE49-F238E27FC236}">
                    <a16:creationId xmlns:a16="http://schemas.microsoft.com/office/drawing/2014/main" id="{05233F1B-0CA0-4459-21A7-F0457D4682D8}"/>
                  </a:ext>
                </a:extLst>
              </p:cNvPr>
              <p:cNvSpPr/>
              <p:nvPr/>
            </p:nvSpPr>
            <p:spPr>
              <a:xfrm>
                <a:off x="8325175" y="410160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3">
                <a:extLst>
                  <a:ext uri="{FF2B5EF4-FFF2-40B4-BE49-F238E27FC236}">
                    <a16:creationId xmlns:a16="http://schemas.microsoft.com/office/drawing/2014/main" id="{5D48E7A8-0534-9AE7-EB16-4F02D7CF4DDE}"/>
                  </a:ext>
                </a:extLst>
              </p:cNvPr>
              <p:cNvSpPr/>
              <p:nvPr/>
            </p:nvSpPr>
            <p:spPr>
              <a:xfrm>
                <a:off x="8234750" y="4044633"/>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3">
                <a:extLst>
                  <a:ext uri="{FF2B5EF4-FFF2-40B4-BE49-F238E27FC236}">
                    <a16:creationId xmlns:a16="http://schemas.microsoft.com/office/drawing/2014/main" id="{CC715C55-36C2-ED45-FABE-257AC8F7D2BF}"/>
                  </a:ext>
                </a:extLst>
              </p:cNvPr>
              <p:cNvSpPr/>
              <p:nvPr/>
            </p:nvSpPr>
            <p:spPr>
              <a:xfrm>
                <a:off x="8325175" y="39876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3">
                <a:extLst>
                  <a:ext uri="{FF2B5EF4-FFF2-40B4-BE49-F238E27FC236}">
                    <a16:creationId xmlns:a16="http://schemas.microsoft.com/office/drawing/2014/main" id="{84F2A963-0196-5D18-B0C3-E16C16BF060D}"/>
                  </a:ext>
                </a:extLst>
              </p:cNvPr>
              <p:cNvSpPr/>
              <p:nvPr/>
            </p:nvSpPr>
            <p:spPr>
              <a:xfrm>
                <a:off x="8325175" y="39306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3">
                <a:extLst>
                  <a:ext uri="{FF2B5EF4-FFF2-40B4-BE49-F238E27FC236}">
                    <a16:creationId xmlns:a16="http://schemas.microsoft.com/office/drawing/2014/main" id="{D6A7EFD5-2A1A-AED1-D1BE-2A6697E44AE4}"/>
                  </a:ext>
                </a:extLst>
              </p:cNvPr>
              <p:cNvSpPr/>
              <p:nvPr/>
            </p:nvSpPr>
            <p:spPr>
              <a:xfrm>
                <a:off x="8325175" y="38736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3">
                <a:extLst>
                  <a:ext uri="{FF2B5EF4-FFF2-40B4-BE49-F238E27FC236}">
                    <a16:creationId xmlns:a16="http://schemas.microsoft.com/office/drawing/2014/main" id="{5631624A-4382-3A3C-F07E-C966D2565282}"/>
                  </a:ext>
                </a:extLst>
              </p:cNvPr>
              <p:cNvSpPr/>
              <p:nvPr/>
            </p:nvSpPr>
            <p:spPr>
              <a:xfrm>
                <a:off x="8325175" y="38166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3">
                <a:extLst>
                  <a:ext uri="{FF2B5EF4-FFF2-40B4-BE49-F238E27FC236}">
                    <a16:creationId xmlns:a16="http://schemas.microsoft.com/office/drawing/2014/main" id="{FFE2EA81-4D94-E90A-6BD8-4983B1B5AEEC}"/>
                  </a:ext>
                </a:extLst>
              </p:cNvPr>
              <p:cNvSpPr/>
              <p:nvPr/>
            </p:nvSpPr>
            <p:spPr>
              <a:xfrm>
                <a:off x="8234750" y="3759658"/>
                <a:ext cx="189250" cy="25"/>
              </a:xfrm>
              <a:custGeom>
                <a:avLst/>
                <a:gdLst/>
                <a:ahLst/>
                <a:cxnLst/>
                <a:rect l="l" t="t" r="r" b="b"/>
                <a:pathLst>
                  <a:path w="7570" h="1" fill="none" extrusionOk="0">
                    <a:moveTo>
                      <a:pt x="1" y="1"/>
                    </a:moveTo>
                    <a:lnTo>
                      <a:pt x="7569"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3">
                <a:extLst>
                  <a:ext uri="{FF2B5EF4-FFF2-40B4-BE49-F238E27FC236}">
                    <a16:creationId xmlns:a16="http://schemas.microsoft.com/office/drawing/2014/main" id="{25D854B4-9D31-6121-7C9A-97E15BC303AC}"/>
                  </a:ext>
                </a:extLst>
              </p:cNvPr>
              <p:cNvSpPr/>
              <p:nvPr/>
            </p:nvSpPr>
            <p:spPr>
              <a:xfrm>
                <a:off x="8325175" y="370190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3">
                <a:extLst>
                  <a:ext uri="{FF2B5EF4-FFF2-40B4-BE49-F238E27FC236}">
                    <a16:creationId xmlns:a16="http://schemas.microsoft.com/office/drawing/2014/main" id="{5164A7E0-3DC4-B027-357F-3A0DD0B1E5BA}"/>
                  </a:ext>
                </a:extLst>
              </p:cNvPr>
              <p:cNvSpPr/>
              <p:nvPr/>
            </p:nvSpPr>
            <p:spPr>
              <a:xfrm>
                <a:off x="8325175" y="364493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3">
                <a:extLst>
                  <a:ext uri="{FF2B5EF4-FFF2-40B4-BE49-F238E27FC236}">
                    <a16:creationId xmlns:a16="http://schemas.microsoft.com/office/drawing/2014/main" id="{27911841-F99F-DDB4-1217-EC993B3258A7}"/>
                  </a:ext>
                </a:extLst>
              </p:cNvPr>
              <p:cNvSpPr/>
              <p:nvPr/>
            </p:nvSpPr>
            <p:spPr>
              <a:xfrm>
                <a:off x="8325175" y="35879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3">
                <a:extLst>
                  <a:ext uri="{FF2B5EF4-FFF2-40B4-BE49-F238E27FC236}">
                    <a16:creationId xmlns:a16="http://schemas.microsoft.com/office/drawing/2014/main" id="{B5F466D5-7C6D-F3F1-764B-5BE559680C71}"/>
                  </a:ext>
                </a:extLst>
              </p:cNvPr>
              <p:cNvSpPr/>
              <p:nvPr/>
            </p:nvSpPr>
            <p:spPr>
              <a:xfrm>
                <a:off x="8325175" y="35309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3">
                <a:extLst>
                  <a:ext uri="{FF2B5EF4-FFF2-40B4-BE49-F238E27FC236}">
                    <a16:creationId xmlns:a16="http://schemas.microsoft.com/office/drawing/2014/main" id="{964B0FF0-C985-EB6A-C29E-B189358791FF}"/>
                  </a:ext>
                </a:extLst>
              </p:cNvPr>
              <p:cNvSpPr/>
              <p:nvPr/>
            </p:nvSpPr>
            <p:spPr>
              <a:xfrm>
                <a:off x="8234750" y="3473958"/>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3">
                <a:extLst>
                  <a:ext uri="{FF2B5EF4-FFF2-40B4-BE49-F238E27FC236}">
                    <a16:creationId xmlns:a16="http://schemas.microsoft.com/office/drawing/2014/main" id="{F2902FDA-9409-F0D0-A5E0-756503ED7A26}"/>
                  </a:ext>
                </a:extLst>
              </p:cNvPr>
              <p:cNvSpPr/>
              <p:nvPr/>
            </p:nvSpPr>
            <p:spPr>
              <a:xfrm>
                <a:off x="8325175" y="34169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3">
                <a:extLst>
                  <a:ext uri="{FF2B5EF4-FFF2-40B4-BE49-F238E27FC236}">
                    <a16:creationId xmlns:a16="http://schemas.microsoft.com/office/drawing/2014/main" id="{CF487567-6116-2348-3C2B-595756018D9D}"/>
                  </a:ext>
                </a:extLst>
              </p:cNvPr>
              <p:cNvSpPr/>
              <p:nvPr/>
            </p:nvSpPr>
            <p:spPr>
              <a:xfrm>
                <a:off x="8325175" y="33599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3">
                <a:extLst>
                  <a:ext uri="{FF2B5EF4-FFF2-40B4-BE49-F238E27FC236}">
                    <a16:creationId xmlns:a16="http://schemas.microsoft.com/office/drawing/2014/main" id="{3E213A98-02E7-CBD6-BC13-474ACE15B5D0}"/>
                  </a:ext>
                </a:extLst>
              </p:cNvPr>
              <p:cNvSpPr/>
              <p:nvPr/>
            </p:nvSpPr>
            <p:spPr>
              <a:xfrm>
                <a:off x="8325175" y="33029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3">
                <a:extLst>
                  <a:ext uri="{FF2B5EF4-FFF2-40B4-BE49-F238E27FC236}">
                    <a16:creationId xmlns:a16="http://schemas.microsoft.com/office/drawing/2014/main" id="{1D98040C-D9D4-ED84-13C2-C060A2C4A36C}"/>
                  </a:ext>
                </a:extLst>
              </p:cNvPr>
              <p:cNvSpPr/>
              <p:nvPr/>
            </p:nvSpPr>
            <p:spPr>
              <a:xfrm>
                <a:off x="8325175" y="32459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3">
                <a:extLst>
                  <a:ext uri="{FF2B5EF4-FFF2-40B4-BE49-F238E27FC236}">
                    <a16:creationId xmlns:a16="http://schemas.microsoft.com/office/drawing/2014/main" id="{1BDAB28E-199F-A35F-507D-54D50F22E0F4}"/>
                  </a:ext>
                </a:extLst>
              </p:cNvPr>
              <p:cNvSpPr/>
              <p:nvPr/>
            </p:nvSpPr>
            <p:spPr>
              <a:xfrm>
                <a:off x="8234750" y="3188233"/>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3">
                <a:extLst>
                  <a:ext uri="{FF2B5EF4-FFF2-40B4-BE49-F238E27FC236}">
                    <a16:creationId xmlns:a16="http://schemas.microsoft.com/office/drawing/2014/main" id="{FA57FCD4-953F-8B70-2A68-27C32C788061}"/>
                  </a:ext>
                </a:extLst>
              </p:cNvPr>
              <p:cNvSpPr/>
              <p:nvPr/>
            </p:nvSpPr>
            <p:spPr>
              <a:xfrm>
                <a:off x="8325175" y="313123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3">
                <a:extLst>
                  <a:ext uri="{FF2B5EF4-FFF2-40B4-BE49-F238E27FC236}">
                    <a16:creationId xmlns:a16="http://schemas.microsoft.com/office/drawing/2014/main" id="{1B195246-93D0-810F-5D5C-6A61A4A7282D}"/>
                  </a:ext>
                </a:extLst>
              </p:cNvPr>
              <p:cNvSpPr/>
              <p:nvPr/>
            </p:nvSpPr>
            <p:spPr>
              <a:xfrm>
                <a:off x="8325175" y="30742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3">
                <a:extLst>
                  <a:ext uri="{FF2B5EF4-FFF2-40B4-BE49-F238E27FC236}">
                    <a16:creationId xmlns:a16="http://schemas.microsoft.com/office/drawing/2014/main" id="{4D35041D-099D-067F-DC5B-821B45EF6C9F}"/>
                  </a:ext>
                </a:extLst>
              </p:cNvPr>
              <p:cNvSpPr/>
              <p:nvPr/>
            </p:nvSpPr>
            <p:spPr>
              <a:xfrm>
                <a:off x="8325175" y="30172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3">
                <a:extLst>
                  <a:ext uri="{FF2B5EF4-FFF2-40B4-BE49-F238E27FC236}">
                    <a16:creationId xmlns:a16="http://schemas.microsoft.com/office/drawing/2014/main" id="{29DE9D5E-AC2E-D6F3-611D-62C9478D3A37}"/>
                  </a:ext>
                </a:extLst>
              </p:cNvPr>
              <p:cNvSpPr/>
              <p:nvPr/>
            </p:nvSpPr>
            <p:spPr>
              <a:xfrm>
                <a:off x="8325175" y="29602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3">
                <a:extLst>
                  <a:ext uri="{FF2B5EF4-FFF2-40B4-BE49-F238E27FC236}">
                    <a16:creationId xmlns:a16="http://schemas.microsoft.com/office/drawing/2014/main" id="{A9796977-A791-C374-5968-7E27135F0BD8}"/>
                  </a:ext>
                </a:extLst>
              </p:cNvPr>
              <p:cNvSpPr/>
              <p:nvPr/>
            </p:nvSpPr>
            <p:spPr>
              <a:xfrm>
                <a:off x="8234750" y="2903283"/>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3">
                <a:extLst>
                  <a:ext uri="{FF2B5EF4-FFF2-40B4-BE49-F238E27FC236}">
                    <a16:creationId xmlns:a16="http://schemas.microsoft.com/office/drawing/2014/main" id="{E713839C-5AA8-09FE-5D7F-DAAE10E2160F}"/>
                  </a:ext>
                </a:extLst>
              </p:cNvPr>
              <p:cNvSpPr/>
              <p:nvPr/>
            </p:nvSpPr>
            <p:spPr>
              <a:xfrm>
                <a:off x="8325175" y="28462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3">
                <a:extLst>
                  <a:ext uri="{FF2B5EF4-FFF2-40B4-BE49-F238E27FC236}">
                    <a16:creationId xmlns:a16="http://schemas.microsoft.com/office/drawing/2014/main" id="{7504C78A-F651-67CC-50A0-135C010A488F}"/>
                  </a:ext>
                </a:extLst>
              </p:cNvPr>
              <p:cNvSpPr/>
              <p:nvPr/>
            </p:nvSpPr>
            <p:spPr>
              <a:xfrm>
                <a:off x="8325175" y="278928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3">
                <a:extLst>
                  <a:ext uri="{FF2B5EF4-FFF2-40B4-BE49-F238E27FC236}">
                    <a16:creationId xmlns:a16="http://schemas.microsoft.com/office/drawing/2014/main" id="{1CE934F3-9B19-FB9E-8093-E94DCBE0F0FA}"/>
                  </a:ext>
                </a:extLst>
              </p:cNvPr>
              <p:cNvSpPr/>
              <p:nvPr/>
            </p:nvSpPr>
            <p:spPr>
              <a:xfrm>
                <a:off x="8325175" y="273230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3">
                <a:extLst>
                  <a:ext uri="{FF2B5EF4-FFF2-40B4-BE49-F238E27FC236}">
                    <a16:creationId xmlns:a16="http://schemas.microsoft.com/office/drawing/2014/main" id="{EFBEBD7E-9983-4FDB-DAA1-1A229B56FAC1}"/>
                  </a:ext>
                </a:extLst>
              </p:cNvPr>
              <p:cNvSpPr/>
              <p:nvPr/>
            </p:nvSpPr>
            <p:spPr>
              <a:xfrm>
                <a:off x="8325175" y="26745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3">
                <a:extLst>
                  <a:ext uri="{FF2B5EF4-FFF2-40B4-BE49-F238E27FC236}">
                    <a16:creationId xmlns:a16="http://schemas.microsoft.com/office/drawing/2014/main" id="{757F6225-F024-C1B8-D70E-5C4A8F80B3A9}"/>
                  </a:ext>
                </a:extLst>
              </p:cNvPr>
              <p:cNvSpPr/>
              <p:nvPr/>
            </p:nvSpPr>
            <p:spPr>
              <a:xfrm>
                <a:off x="8234750" y="2617558"/>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3">
                <a:extLst>
                  <a:ext uri="{FF2B5EF4-FFF2-40B4-BE49-F238E27FC236}">
                    <a16:creationId xmlns:a16="http://schemas.microsoft.com/office/drawing/2014/main" id="{36B088B4-CD55-3786-58BF-E2A9FC56F488}"/>
                  </a:ext>
                </a:extLst>
              </p:cNvPr>
              <p:cNvSpPr/>
              <p:nvPr/>
            </p:nvSpPr>
            <p:spPr>
              <a:xfrm>
                <a:off x="8325175" y="25605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3">
                <a:extLst>
                  <a:ext uri="{FF2B5EF4-FFF2-40B4-BE49-F238E27FC236}">
                    <a16:creationId xmlns:a16="http://schemas.microsoft.com/office/drawing/2014/main" id="{51053506-4124-27F7-60AF-D52D5DCD3EA6}"/>
                  </a:ext>
                </a:extLst>
              </p:cNvPr>
              <p:cNvSpPr/>
              <p:nvPr/>
            </p:nvSpPr>
            <p:spPr>
              <a:xfrm>
                <a:off x="8325175" y="25035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3">
                <a:extLst>
                  <a:ext uri="{FF2B5EF4-FFF2-40B4-BE49-F238E27FC236}">
                    <a16:creationId xmlns:a16="http://schemas.microsoft.com/office/drawing/2014/main" id="{6F225A4F-139F-5584-27ED-84E1A0BD44B8}"/>
                  </a:ext>
                </a:extLst>
              </p:cNvPr>
              <p:cNvSpPr/>
              <p:nvPr/>
            </p:nvSpPr>
            <p:spPr>
              <a:xfrm>
                <a:off x="8325175" y="2446583"/>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3">
                <a:extLst>
                  <a:ext uri="{FF2B5EF4-FFF2-40B4-BE49-F238E27FC236}">
                    <a16:creationId xmlns:a16="http://schemas.microsoft.com/office/drawing/2014/main" id="{58191366-17EC-973F-603A-67386FF42348}"/>
                  </a:ext>
                </a:extLst>
              </p:cNvPr>
              <p:cNvSpPr/>
              <p:nvPr/>
            </p:nvSpPr>
            <p:spPr>
              <a:xfrm>
                <a:off x="8325175" y="2389583"/>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3">
                <a:extLst>
                  <a:ext uri="{FF2B5EF4-FFF2-40B4-BE49-F238E27FC236}">
                    <a16:creationId xmlns:a16="http://schemas.microsoft.com/office/drawing/2014/main" id="{DBB9207D-6B59-D656-D4A1-5372871A9870}"/>
                  </a:ext>
                </a:extLst>
              </p:cNvPr>
              <p:cNvSpPr/>
              <p:nvPr/>
            </p:nvSpPr>
            <p:spPr>
              <a:xfrm>
                <a:off x="8234750" y="2332608"/>
                <a:ext cx="189250" cy="25"/>
              </a:xfrm>
              <a:custGeom>
                <a:avLst/>
                <a:gdLst/>
                <a:ahLst/>
                <a:cxnLst/>
                <a:rect l="l" t="t" r="r" b="b"/>
                <a:pathLst>
                  <a:path w="7570" h="1" fill="none" extrusionOk="0">
                    <a:moveTo>
                      <a:pt x="1" y="0"/>
                    </a:moveTo>
                    <a:lnTo>
                      <a:pt x="756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3">
                <a:extLst>
                  <a:ext uri="{FF2B5EF4-FFF2-40B4-BE49-F238E27FC236}">
                    <a16:creationId xmlns:a16="http://schemas.microsoft.com/office/drawing/2014/main" id="{C73D7BC5-5E9C-F70A-248E-E4FDA76F0CAE}"/>
                  </a:ext>
                </a:extLst>
              </p:cNvPr>
              <p:cNvSpPr/>
              <p:nvPr/>
            </p:nvSpPr>
            <p:spPr>
              <a:xfrm>
                <a:off x="8325175" y="227560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3">
                <a:extLst>
                  <a:ext uri="{FF2B5EF4-FFF2-40B4-BE49-F238E27FC236}">
                    <a16:creationId xmlns:a16="http://schemas.microsoft.com/office/drawing/2014/main" id="{91E69C92-9A57-B59D-E869-D6EAF3003476}"/>
                  </a:ext>
                </a:extLst>
              </p:cNvPr>
              <p:cNvSpPr/>
              <p:nvPr/>
            </p:nvSpPr>
            <p:spPr>
              <a:xfrm>
                <a:off x="8325175" y="2217858"/>
                <a:ext cx="98825" cy="25"/>
              </a:xfrm>
              <a:custGeom>
                <a:avLst/>
                <a:gdLst/>
                <a:ahLst/>
                <a:cxnLst/>
                <a:rect l="l" t="t" r="r" b="b"/>
                <a:pathLst>
                  <a:path w="3953" h="1" fill="none" extrusionOk="0">
                    <a:moveTo>
                      <a:pt x="1" y="0"/>
                    </a:moveTo>
                    <a:lnTo>
                      <a:pt x="3952"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3">
                <a:extLst>
                  <a:ext uri="{FF2B5EF4-FFF2-40B4-BE49-F238E27FC236}">
                    <a16:creationId xmlns:a16="http://schemas.microsoft.com/office/drawing/2014/main" id="{7B9A4876-1EB4-FC40-0E0B-8FA5F1C18145}"/>
                  </a:ext>
                </a:extLst>
              </p:cNvPr>
              <p:cNvSpPr/>
              <p:nvPr/>
            </p:nvSpPr>
            <p:spPr>
              <a:xfrm>
                <a:off x="8325175" y="21608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3">
                <a:extLst>
                  <a:ext uri="{FF2B5EF4-FFF2-40B4-BE49-F238E27FC236}">
                    <a16:creationId xmlns:a16="http://schemas.microsoft.com/office/drawing/2014/main" id="{AC86D991-D4D1-AD43-BF6C-4405E05B6657}"/>
                  </a:ext>
                </a:extLst>
              </p:cNvPr>
              <p:cNvSpPr/>
              <p:nvPr/>
            </p:nvSpPr>
            <p:spPr>
              <a:xfrm>
                <a:off x="8325175" y="2103858"/>
                <a:ext cx="98825" cy="25"/>
              </a:xfrm>
              <a:custGeom>
                <a:avLst/>
                <a:gdLst/>
                <a:ahLst/>
                <a:cxnLst/>
                <a:rect l="l" t="t" r="r" b="b"/>
                <a:pathLst>
                  <a:path w="3953" h="1" fill="none" extrusionOk="0">
                    <a:moveTo>
                      <a:pt x="1" y="1"/>
                    </a:moveTo>
                    <a:lnTo>
                      <a:pt x="3952"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3" name="Google Shape;2123;p73">
                <a:extLst>
                  <a:ext uri="{FF2B5EF4-FFF2-40B4-BE49-F238E27FC236}">
                    <a16:creationId xmlns:a16="http://schemas.microsoft.com/office/drawing/2014/main" id="{4DBE124D-D840-31DC-6708-94D1BAF354E9}"/>
                  </a:ext>
                </a:extLst>
              </p:cNvPr>
              <p:cNvGrpSpPr/>
              <p:nvPr/>
            </p:nvGrpSpPr>
            <p:grpSpPr>
              <a:xfrm rot="-5400000">
                <a:off x="8217275" y="1821208"/>
                <a:ext cx="224200" cy="189225"/>
                <a:chOff x="5805375" y="3758996"/>
                <a:chExt cx="224200" cy="189225"/>
              </a:xfrm>
            </p:grpSpPr>
            <p:sp>
              <p:nvSpPr>
                <p:cNvPr id="2124" name="Google Shape;2124;p73">
                  <a:extLst>
                    <a:ext uri="{FF2B5EF4-FFF2-40B4-BE49-F238E27FC236}">
                      <a16:creationId xmlns:a16="http://schemas.microsoft.com/office/drawing/2014/main" id="{C718D379-F831-800B-93A8-AF886233593C}"/>
                    </a:ext>
                  </a:extLst>
                </p:cNvPr>
                <p:cNvSpPr/>
                <p:nvPr/>
              </p:nvSpPr>
              <p:spPr>
                <a:xfrm>
                  <a:off x="5805375"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3">
                  <a:extLst>
                    <a:ext uri="{FF2B5EF4-FFF2-40B4-BE49-F238E27FC236}">
                      <a16:creationId xmlns:a16="http://schemas.microsoft.com/office/drawing/2014/main" id="{1B9A3478-41DB-5D2F-D004-1D102CCBB5BC}"/>
                    </a:ext>
                  </a:extLst>
                </p:cNvPr>
                <p:cNvSpPr/>
                <p:nvPr/>
              </p:nvSpPr>
              <p:spPr>
                <a:xfrm>
                  <a:off x="58798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3">
                  <a:extLst>
                    <a:ext uri="{FF2B5EF4-FFF2-40B4-BE49-F238E27FC236}">
                      <a16:creationId xmlns:a16="http://schemas.microsoft.com/office/drawing/2014/main" id="{7088DE12-9A8E-CAF2-E8B3-B87B0B6B4A48}"/>
                    </a:ext>
                  </a:extLst>
                </p:cNvPr>
                <p:cNvSpPr/>
                <p:nvPr/>
              </p:nvSpPr>
              <p:spPr>
                <a:xfrm>
                  <a:off x="5955075" y="3848671"/>
                  <a:ext cx="25" cy="99550"/>
                </a:xfrm>
                <a:custGeom>
                  <a:avLst/>
                  <a:gdLst/>
                  <a:ahLst/>
                  <a:cxnLst/>
                  <a:rect l="l" t="t" r="r" b="b"/>
                  <a:pathLst>
                    <a:path w="1" h="3982" fill="none" extrusionOk="0">
                      <a:moveTo>
                        <a:pt x="1" y="0"/>
                      </a:moveTo>
                      <a:lnTo>
                        <a:pt x="1"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3">
                  <a:extLst>
                    <a:ext uri="{FF2B5EF4-FFF2-40B4-BE49-F238E27FC236}">
                      <a16:creationId xmlns:a16="http://schemas.microsoft.com/office/drawing/2014/main" id="{03006825-6DAF-FBDA-BB1F-6786B97105EE}"/>
                    </a:ext>
                  </a:extLst>
                </p:cNvPr>
                <p:cNvSpPr/>
                <p:nvPr/>
              </p:nvSpPr>
              <p:spPr>
                <a:xfrm>
                  <a:off x="60295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8" name="Google Shape;2128;p73">
              <a:extLst>
                <a:ext uri="{FF2B5EF4-FFF2-40B4-BE49-F238E27FC236}">
                  <a16:creationId xmlns:a16="http://schemas.microsoft.com/office/drawing/2014/main" id="{F624F49D-1CCF-DEEC-0EA1-B55FF6AD6D73}"/>
                </a:ext>
              </a:extLst>
            </p:cNvPr>
            <p:cNvGrpSpPr/>
            <p:nvPr/>
          </p:nvGrpSpPr>
          <p:grpSpPr>
            <a:xfrm>
              <a:off x="6074119" y="4344648"/>
              <a:ext cx="2274870" cy="189236"/>
              <a:chOff x="6050450" y="3758996"/>
              <a:chExt cx="2274870" cy="189236"/>
            </a:xfrm>
          </p:grpSpPr>
          <p:sp>
            <p:nvSpPr>
              <p:cNvPr id="2129" name="Google Shape;2129;p73">
                <a:extLst>
                  <a:ext uri="{FF2B5EF4-FFF2-40B4-BE49-F238E27FC236}">
                    <a16:creationId xmlns:a16="http://schemas.microsoft.com/office/drawing/2014/main" id="{596B887E-737A-95D6-D250-78EEDA4FC4F0}"/>
                  </a:ext>
                </a:extLst>
              </p:cNvPr>
              <p:cNvSpPr/>
              <p:nvPr/>
            </p:nvSpPr>
            <p:spPr>
              <a:xfrm>
                <a:off x="6050450" y="3759006"/>
                <a:ext cx="2274870" cy="189225"/>
              </a:xfrm>
              <a:custGeom>
                <a:avLst/>
                <a:gdLst/>
                <a:ahLst/>
                <a:cxnLst/>
                <a:rect l="l" t="t" r="r" b="b"/>
                <a:pathLst>
                  <a:path w="119730" h="7569" fill="none" extrusionOk="0">
                    <a:moveTo>
                      <a:pt x="1" y="0"/>
                    </a:moveTo>
                    <a:lnTo>
                      <a:pt x="1" y="7569"/>
                    </a:lnTo>
                    <a:lnTo>
                      <a:pt x="119729" y="7569"/>
                    </a:lnTo>
                    <a:lnTo>
                      <a:pt x="119729" y="0"/>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3">
                <a:extLst>
                  <a:ext uri="{FF2B5EF4-FFF2-40B4-BE49-F238E27FC236}">
                    <a16:creationId xmlns:a16="http://schemas.microsoft.com/office/drawing/2014/main" id="{114D860D-BCDD-A4A9-235A-0BBF6959D2CE}"/>
                  </a:ext>
                </a:extLst>
              </p:cNvPr>
              <p:cNvSpPr/>
              <p:nvPr/>
            </p:nvSpPr>
            <p:spPr>
              <a:xfrm>
                <a:off x="6104775" y="3848671"/>
                <a:ext cx="25" cy="99550"/>
              </a:xfrm>
              <a:custGeom>
                <a:avLst/>
                <a:gdLst/>
                <a:ahLst/>
                <a:cxnLst/>
                <a:rect l="l" t="t" r="r" b="b"/>
                <a:pathLst>
                  <a:path w="1" h="3982" fill="none" extrusionOk="0">
                    <a:moveTo>
                      <a:pt x="1" y="0"/>
                    </a:moveTo>
                    <a:lnTo>
                      <a:pt x="1"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3">
                <a:extLst>
                  <a:ext uri="{FF2B5EF4-FFF2-40B4-BE49-F238E27FC236}">
                    <a16:creationId xmlns:a16="http://schemas.microsoft.com/office/drawing/2014/main" id="{A6DE7198-181E-1D95-BFAB-EAF74F22662B}"/>
                  </a:ext>
                </a:extLst>
              </p:cNvPr>
              <p:cNvSpPr/>
              <p:nvPr/>
            </p:nvSpPr>
            <p:spPr>
              <a:xfrm>
                <a:off x="6179250" y="3758996"/>
                <a:ext cx="25" cy="189225"/>
              </a:xfrm>
              <a:custGeom>
                <a:avLst/>
                <a:gdLst/>
                <a:ahLst/>
                <a:cxnLst/>
                <a:rect l="l" t="t" r="r" b="b"/>
                <a:pathLst>
                  <a:path w="1" h="7569" fill="none" extrusionOk="0">
                    <a:moveTo>
                      <a:pt x="0" y="0"/>
                    </a:moveTo>
                    <a:lnTo>
                      <a:pt x="0"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3">
                <a:extLst>
                  <a:ext uri="{FF2B5EF4-FFF2-40B4-BE49-F238E27FC236}">
                    <a16:creationId xmlns:a16="http://schemas.microsoft.com/office/drawing/2014/main" id="{79ADE905-62F0-B5FD-ECEA-7ACDF2AC1853}"/>
                  </a:ext>
                </a:extLst>
              </p:cNvPr>
              <p:cNvSpPr/>
              <p:nvPr/>
            </p:nvSpPr>
            <p:spPr>
              <a:xfrm>
                <a:off x="6253725"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3">
                <a:extLst>
                  <a:ext uri="{FF2B5EF4-FFF2-40B4-BE49-F238E27FC236}">
                    <a16:creationId xmlns:a16="http://schemas.microsoft.com/office/drawing/2014/main" id="{0D60AE65-2D4A-9EF9-8045-2CBA6E0DB2FB}"/>
                  </a:ext>
                </a:extLst>
              </p:cNvPr>
              <p:cNvSpPr/>
              <p:nvPr/>
            </p:nvSpPr>
            <p:spPr>
              <a:xfrm>
                <a:off x="63289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3">
                <a:extLst>
                  <a:ext uri="{FF2B5EF4-FFF2-40B4-BE49-F238E27FC236}">
                    <a16:creationId xmlns:a16="http://schemas.microsoft.com/office/drawing/2014/main" id="{F111416A-B905-B160-34E3-558E6B1068C8}"/>
                  </a:ext>
                </a:extLst>
              </p:cNvPr>
              <p:cNvSpPr/>
              <p:nvPr/>
            </p:nvSpPr>
            <p:spPr>
              <a:xfrm>
                <a:off x="6403425"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3">
                <a:extLst>
                  <a:ext uri="{FF2B5EF4-FFF2-40B4-BE49-F238E27FC236}">
                    <a16:creationId xmlns:a16="http://schemas.microsoft.com/office/drawing/2014/main" id="{61B429C6-82FF-62C8-3F3A-FF892253EC5A}"/>
                  </a:ext>
                </a:extLst>
              </p:cNvPr>
              <p:cNvSpPr/>
              <p:nvPr/>
            </p:nvSpPr>
            <p:spPr>
              <a:xfrm>
                <a:off x="64786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3">
                <a:extLst>
                  <a:ext uri="{FF2B5EF4-FFF2-40B4-BE49-F238E27FC236}">
                    <a16:creationId xmlns:a16="http://schemas.microsoft.com/office/drawing/2014/main" id="{D3EE7AEF-F586-3641-770F-1CE24A68DBEB}"/>
                  </a:ext>
                </a:extLst>
              </p:cNvPr>
              <p:cNvSpPr/>
              <p:nvPr/>
            </p:nvSpPr>
            <p:spPr>
              <a:xfrm>
                <a:off x="6553125" y="3758996"/>
                <a:ext cx="25" cy="189225"/>
              </a:xfrm>
              <a:custGeom>
                <a:avLst/>
                <a:gdLst/>
                <a:ahLst/>
                <a:cxnLst/>
                <a:rect l="l" t="t" r="r" b="b"/>
                <a:pathLst>
                  <a:path w="1" h="7569" fill="none" extrusionOk="0">
                    <a:moveTo>
                      <a:pt x="0" y="0"/>
                    </a:moveTo>
                    <a:lnTo>
                      <a:pt x="0"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3">
                <a:extLst>
                  <a:ext uri="{FF2B5EF4-FFF2-40B4-BE49-F238E27FC236}">
                    <a16:creationId xmlns:a16="http://schemas.microsoft.com/office/drawing/2014/main" id="{5CBA5253-1FE0-44F4-A24F-1759974DF5D6}"/>
                  </a:ext>
                </a:extLst>
              </p:cNvPr>
              <p:cNvSpPr/>
              <p:nvPr/>
            </p:nvSpPr>
            <p:spPr>
              <a:xfrm>
                <a:off x="6628350" y="3848671"/>
                <a:ext cx="25" cy="99550"/>
              </a:xfrm>
              <a:custGeom>
                <a:avLst/>
                <a:gdLst/>
                <a:ahLst/>
                <a:cxnLst/>
                <a:rect l="l" t="t" r="r" b="b"/>
                <a:pathLst>
                  <a:path w="1" h="3982" fill="none" extrusionOk="0">
                    <a:moveTo>
                      <a:pt x="0" y="0"/>
                    </a:moveTo>
                    <a:lnTo>
                      <a:pt x="0" y="398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3">
                <a:extLst>
                  <a:ext uri="{FF2B5EF4-FFF2-40B4-BE49-F238E27FC236}">
                    <a16:creationId xmlns:a16="http://schemas.microsoft.com/office/drawing/2014/main" id="{8001755D-94DE-5CF6-9D42-A06DE215D2C0}"/>
                  </a:ext>
                </a:extLst>
              </p:cNvPr>
              <p:cNvSpPr/>
              <p:nvPr/>
            </p:nvSpPr>
            <p:spPr>
              <a:xfrm>
                <a:off x="670282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3">
                <a:extLst>
                  <a:ext uri="{FF2B5EF4-FFF2-40B4-BE49-F238E27FC236}">
                    <a16:creationId xmlns:a16="http://schemas.microsoft.com/office/drawing/2014/main" id="{FF1E2226-BC94-31CC-73BB-3CB8EF9AA0CA}"/>
                  </a:ext>
                </a:extLst>
              </p:cNvPr>
              <p:cNvSpPr/>
              <p:nvPr/>
            </p:nvSpPr>
            <p:spPr>
              <a:xfrm>
                <a:off x="6778050"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3">
                <a:extLst>
                  <a:ext uri="{FF2B5EF4-FFF2-40B4-BE49-F238E27FC236}">
                    <a16:creationId xmlns:a16="http://schemas.microsoft.com/office/drawing/2014/main" id="{6A948F52-7453-7271-1ACC-44123DE9618C}"/>
                  </a:ext>
                </a:extLst>
              </p:cNvPr>
              <p:cNvSpPr/>
              <p:nvPr/>
            </p:nvSpPr>
            <p:spPr>
              <a:xfrm>
                <a:off x="68525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3">
                <a:extLst>
                  <a:ext uri="{FF2B5EF4-FFF2-40B4-BE49-F238E27FC236}">
                    <a16:creationId xmlns:a16="http://schemas.microsoft.com/office/drawing/2014/main" id="{5B7EC347-356E-4227-6F17-15D21A7860E0}"/>
                  </a:ext>
                </a:extLst>
              </p:cNvPr>
              <p:cNvSpPr/>
              <p:nvPr/>
            </p:nvSpPr>
            <p:spPr>
              <a:xfrm>
                <a:off x="6927750" y="3758996"/>
                <a:ext cx="25" cy="189225"/>
              </a:xfrm>
              <a:custGeom>
                <a:avLst/>
                <a:gdLst/>
                <a:ahLst/>
                <a:cxnLst/>
                <a:rect l="l" t="t" r="r" b="b"/>
                <a:pathLst>
                  <a:path w="1" h="7569" fill="none" extrusionOk="0">
                    <a:moveTo>
                      <a:pt x="0" y="0"/>
                    </a:moveTo>
                    <a:lnTo>
                      <a:pt x="0"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3">
                <a:extLst>
                  <a:ext uri="{FF2B5EF4-FFF2-40B4-BE49-F238E27FC236}">
                    <a16:creationId xmlns:a16="http://schemas.microsoft.com/office/drawing/2014/main" id="{4714469D-F6D7-3414-D648-8DF58205E2BC}"/>
                  </a:ext>
                </a:extLst>
              </p:cNvPr>
              <p:cNvSpPr/>
              <p:nvPr/>
            </p:nvSpPr>
            <p:spPr>
              <a:xfrm>
                <a:off x="70022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3">
                <a:extLst>
                  <a:ext uri="{FF2B5EF4-FFF2-40B4-BE49-F238E27FC236}">
                    <a16:creationId xmlns:a16="http://schemas.microsoft.com/office/drawing/2014/main" id="{1395CB4E-FA60-BC01-93D8-7C8ECDF4070D}"/>
                  </a:ext>
                </a:extLst>
              </p:cNvPr>
              <p:cNvSpPr/>
              <p:nvPr/>
            </p:nvSpPr>
            <p:spPr>
              <a:xfrm>
                <a:off x="7077450"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3">
                <a:extLst>
                  <a:ext uri="{FF2B5EF4-FFF2-40B4-BE49-F238E27FC236}">
                    <a16:creationId xmlns:a16="http://schemas.microsoft.com/office/drawing/2014/main" id="{1B223C42-C828-3C03-0A9B-80DF9A45521C}"/>
                  </a:ext>
                </a:extLst>
              </p:cNvPr>
              <p:cNvSpPr/>
              <p:nvPr/>
            </p:nvSpPr>
            <p:spPr>
              <a:xfrm>
                <a:off x="71519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3">
                <a:extLst>
                  <a:ext uri="{FF2B5EF4-FFF2-40B4-BE49-F238E27FC236}">
                    <a16:creationId xmlns:a16="http://schemas.microsoft.com/office/drawing/2014/main" id="{C158A9FC-CF51-640E-078A-03AAE66644FF}"/>
                  </a:ext>
                </a:extLst>
              </p:cNvPr>
              <p:cNvSpPr/>
              <p:nvPr/>
            </p:nvSpPr>
            <p:spPr>
              <a:xfrm>
                <a:off x="7226375"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3">
                <a:extLst>
                  <a:ext uri="{FF2B5EF4-FFF2-40B4-BE49-F238E27FC236}">
                    <a16:creationId xmlns:a16="http://schemas.microsoft.com/office/drawing/2014/main" id="{7BA33C80-13AF-2149-E8CA-03006ED63344}"/>
                  </a:ext>
                </a:extLst>
              </p:cNvPr>
              <p:cNvSpPr/>
              <p:nvPr/>
            </p:nvSpPr>
            <p:spPr>
              <a:xfrm>
                <a:off x="7301600"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3">
                <a:extLst>
                  <a:ext uri="{FF2B5EF4-FFF2-40B4-BE49-F238E27FC236}">
                    <a16:creationId xmlns:a16="http://schemas.microsoft.com/office/drawing/2014/main" id="{E1BBC6BC-F23E-700C-916F-F7DB75CDD0E7}"/>
                  </a:ext>
                </a:extLst>
              </p:cNvPr>
              <p:cNvSpPr/>
              <p:nvPr/>
            </p:nvSpPr>
            <p:spPr>
              <a:xfrm>
                <a:off x="7376075"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3">
                <a:extLst>
                  <a:ext uri="{FF2B5EF4-FFF2-40B4-BE49-F238E27FC236}">
                    <a16:creationId xmlns:a16="http://schemas.microsoft.com/office/drawing/2014/main" id="{149C9EE4-4411-B07C-7EA6-1D8E33E6E982}"/>
                  </a:ext>
                </a:extLst>
              </p:cNvPr>
              <p:cNvSpPr/>
              <p:nvPr/>
            </p:nvSpPr>
            <p:spPr>
              <a:xfrm>
                <a:off x="74513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3">
                <a:extLst>
                  <a:ext uri="{FF2B5EF4-FFF2-40B4-BE49-F238E27FC236}">
                    <a16:creationId xmlns:a16="http://schemas.microsoft.com/office/drawing/2014/main" id="{32C197C7-BDD3-E1F5-0B81-213919BE600B}"/>
                  </a:ext>
                </a:extLst>
              </p:cNvPr>
              <p:cNvSpPr/>
              <p:nvPr/>
            </p:nvSpPr>
            <p:spPr>
              <a:xfrm>
                <a:off x="7525775"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3">
                <a:extLst>
                  <a:ext uri="{FF2B5EF4-FFF2-40B4-BE49-F238E27FC236}">
                    <a16:creationId xmlns:a16="http://schemas.microsoft.com/office/drawing/2014/main" id="{EFD99A62-0E84-8106-940F-83CFA29BC35D}"/>
                  </a:ext>
                </a:extLst>
              </p:cNvPr>
              <p:cNvSpPr/>
              <p:nvPr/>
            </p:nvSpPr>
            <p:spPr>
              <a:xfrm>
                <a:off x="76010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3">
                <a:extLst>
                  <a:ext uri="{FF2B5EF4-FFF2-40B4-BE49-F238E27FC236}">
                    <a16:creationId xmlns:a16="http://schemas.microsoft.com/office/drawing/2014/main" id="{80F83259-4EFF-CCF0-269B-C84C3565C5D3}"/>
                  </a:ext>
                </a:extLst>
              </p:cNvPr>
              <p:cNvSpPr/>
              <p:nvPr/>
            </p:nvSpPr>
            <p:spPr>
              <a:xfrm>
                <a:off x="7675475"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3">
                <a:extLst>
                  <a:ext uri="{FF2B5EF4-FFF2-40B4-BE49-F238E27FC236}">
                    <a16:creationId xmlns:a16="http://schemas.microsoft.com/office/drawing/2014/main" id="{06B8E173-CFBB-24BC-ADB4-DBBA353DF30E}"/>
                  </a:ext>
                </a:extLst>
              </p:cNvPr>
              <p:cNvSpPr/>
              <p:nvPr/>
            </p:nvSpPr>
            <p:spPr>
              <a:xfrm>
                <a:off x="77507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3">
                <a:extLst>
                  <a:ext uri="{FF2B5EF4-FFF2-40B4-BE49-F238E27FC236}">
                    <a16:creationId xmlns:a16="http://schemas.microsoft.com/office/drawing/2014/main" id="{2CEE3632-EB91-70F6-BE00-94162AE0BA47}"/>
                  </a:ext>
                </a:extLst>
              </p:cNvPr>
              <p:cNvSpPr/>
              <p:nvPr/>
            </p:nvSpPr>
            <p:spPr>
              <a:xfrm>
                <a:off x="78251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3">
                <a:extLst>
                  <a:ext uri="{FF2B5EF4-FFF2-40B4-BE49-F238E27FC236}">
                    <a16:creationId xmlns:a16="http://schemas.microsoft.com/office/drawing/2014/main" id="{3D417F5C-EEF4-BADE-36EC-7026035997D7}"/>
                  </a:ext>
                </a:extLst>
              </p:cNvPr>
              <p:cNvSpPr/>
              <p:nvPr/>
            </p:nvSpPr>
            <p:spPr>
              <a:xfrm>
                <a:off x="79004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3">
                <a:extLst>
                  <a:ext uri="{FF2B5EF4-FFF2-40B4-BE49-F238E27FC236}">
                    <a16:creationId xmlns:a16="http://schemas.microsoft.com/office/drawing/2014/main" id="{261CEF92-27C4-7321-E8C0-A1EE417E1019}"/>
                  </a:ext>
                </a:extLst>
              </p:cNvPr>
              <p:cNvSpPr/>
              <p:nvPr/>
            </p:nvSpPr>
            <p:spPr>
              <a:xfrm>
                <a:off x="79748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3">
                <a:extLst>
                  <a:ext uri="{FF2B5EF4-FFF2-40B4-BE49-F238E27FC236}">
                    <a16:creationId xmlns:a16="http://schemas.microsoft.com/office/drawing/2014/main" id="{F4F8B31A-BAE0-06A1-0778-71F442A4AD20}"/>
                  </a:ext>
                </a:extLst>
              </p:cNvPr>
              <p:cNvSpPr/>
              <p:nvPr/>
            </p:nvSpPr>
            <p:spPr>
              <a:xfrm>
                <a:off x="8050100" y="3758996"/>
                <a:ext cx="25" cy="189225"/>
              </a:xfrm>
              <a:custGeom>
                <a:avLst/>
                <a:gdLst/>
                <a:ahLst/>
                <a:cxnLst/>
                <a:rect l="l" t="t" r="r" b="b"/>
                <a:pathLst>
                  <a:path w="1" h="7569" fill="none" extrusionOk="0">
                    <a:moveTo>
                      <a:pt x="1" y="0"/>
                    </a:moveTo>
                    <a:lnTo>
                      <a:pt x="1" y="7569"/>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3">
                <a:extLst>
                  <a:ext uri="{FF2B5EF4-FFF2-40B4-BE49-F238E27FC236}">
                    <a16:creationId xmlns:a16="http://schemas.microsoft.com/office/drawing/2014/main" id="{0990C853-242C-6A21-D4A3-56DBDA176B43}"/>
                  </a:ext>
                </a:extLst>
              </p:cNvPr>
              <p:cNvSpPr/>
              <p:nvPr/>
            </p:nvSpPr>
            <p:spPr>
              <a:xfrm>
                <a:off x="81245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3">
                <a:extLst>
                  <a:ext uri="{FF2B5EF4-FFF2-40B4-BE49-F238E27FC236}">
                    <a16:creationId xmlns:a16="http://schemas.microsoft.com/office/drawing/2014/main" id="{75A7FD64-BB07-DFD1-406A-BAFA5D9CEB2F}"/>
                  </a:ext>
                </a:extLst>
              </p:cNvPr>
              <p:cNvSpPr/>
              <p:nvPr/>
            </p:nvSpPr>
            <p:spPr>
              <a:xfrm>
                <a:off x="8199800" y="3849421"/>
                <a:ext cx="25" cy="98800"/>
              </a:xfrm>
              <a:custGeom>
                <a:avLst/>
                <a:gdLst/>
                <a:ahLst/>
                <a:cxnLst/>
                <a:rect l="l" t="t" r="r" b="b"/>
                <a:pathLst>
                  <a:path w="1" h="3952" fill="none" extrusionOk="0">
                    <a:moveTo>
                      <a:pt x="1" y="1"/>
                    </a:moveTo>
                    <a:lnTo>
                      <a:pt x="1"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3">
                <a:extLst>
                  <a:ext uri="{FF2B5EF4-FFF2-40B4-BE49-F238E27FC236}">
                    <a16:creationId xmlns:a16="http://schemas.microsoft.com/office/drawing/2014/main" id="{E0790E28-BC84-998E-7D24-077991CD3469}"/>
                  </a:ext>
                </a:extLst>
              </p:cNvPr>
              <p:cNvSpPr/>
              <p:nvPr/>
            </p:nvSpPr>
            <p:spPr>
              <a:xfrm>
                <a:off x="8274275" y="3849421"/>
                <a:ext cx="25" cy="98800"/>
              </a:xfrm>
              <a:custGeom>
                <a:avLst/>
                <a:gdLst/>
                <a:ahLst/>
                <a:cxnLst/>
                <a:rect l="l" t="t" r="r" b="b"/>
                <a:pathLst>
                  <a:path w="1" h="3952" fill="none" extrusionOk="0">
                    <a:moveTo>
                      <a:pt x="0" y="1"/>
                    </a:moveTo>
                    <a:lnTo>
                      <a:pt x="0" y="3952"/>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73">
              <a:extLst>
                <a:ext uri="{FF2B5EF4-FFF2-40B4-BE49-F238E27FC236}">
                  <a16:creationId xmlns:a16="http://schemas.microsoft.com/office/drawing/2014/main" id="{B73809E9-64C3-58E4-238E-18F7E3FBE543}"/>
                </a:ext>
              </a:extLst>
            </p:cNvPr>
            <p:cNvGrpSpPr/>
            <p:nvPr/>
          </p:nvGrpSpPr>
          <p:grpSpPr>
            <a:xfrm>
              <a:off x="5989350" y="771000"/>
              <a:ext cx="2434800" cy="3795000"/>
              <a:chOff x="5989350" y="771000"/>
              <a:chExt cx="2434800" cy="3795000"/>
            </a:xfrm>
          </p:grpSpPr>
          <p:sp>
            <p:nvSpPr>
              <p:cNvPr id="2161" name="Google Shape;2161;p73">
                <a:extLst>
                  <a:ext uri="{FF2B5EF4-FFF2-40B4-BE49-F238E27FC236}">
                    <a16:creationId xmlns:a16="http://schemas.microsoft.com/office/drawing/2014/main" id="{A03DB366-7B52-8578-9510-EE9652CC7CDC}"/>
                  </a:ext>
                </a:extLst>
              </p:cNvPr>
              <p:cNvSpPr/>
              <p:nvPr/>
            </p:nvSpPr>
            <p:spPr>
              <a:xfrm>
                <a:off x="5989350" y="771000"/>
                <a:ext cx="2434800" cy="3795000"/>
              </a:xfrm>
              <a:prstGeom prst="frame">
                <a:avLst>
                  <a:gd name="adj1" fmla="val 1379"/>
                </a:avLst>
              </a:pr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3">
                <a:extLst>
                  <a:ext uri="{FF2B5EF4-FFF2-40B4-BE49-F238E27FC236}">
                    <a16:creationId xmlns:a16="http://schemas.microsoft.com/office/drawing/2014/main" id="{AD1D4C5E-815E-FC9E-DB9F-02FDC6020F4F}"/>
                  </a:ext>
                </a:extLst>
              </p:cNvPr>
              <p:cNvSpPr/>
              <p:nvPr/>
            </p:nvSpPr>
            <p:spPr>
              <a:xfrm>
                <a:off x="6050438" y="843246"/>
                <a:ext cx="108700" cy="108675"/>
              </a:xfrm>
              <a:custGeom>
                <a:avLst/>
                <a:gdLst/>
                <a:ahLst/>
                <a:cxnLst/>
                <a:rect l="l" t="t" r="r" b="b"/>
                <a:pathLst>
                  <a:path w="4348" h="4347" extrusionOk="0">
                    <a:moveTo>
                      <a:pt x="1" y="0"/>
                    </a:moveTo>
                    <a:lnTo>
                      <a:pt x="1" y="4347"/>
                    </a:lnTo>
                    <a:lnTo>
                      <a:pt x="4347" y="0"/>
                    </a:lnTo>
                    <a:close/>
                  </a:path>
                </a:pathLst>
              </a:custGeom>
              <a:gradFill>
                <a:gsLst>
                  <a:gs pos="0">
                    <a:srgbClr val="B45F06"/>
                  </a:gs>
                  <a:gs pos="100000">
                    <a:srgbClr val="F1C23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63" name="Google Shape;2163;p73">
            <a:extLst>
              <a:ext uri="{FF2B5EF4-FFF2-40B4-BE49-F238E27FC236}">
                <a16:creationId xmlns:a16="http://schemas.microsoft.com/office/drawing/2014/main" id="{36966494-E363-B44E-9D86-2FB66D99EE20}"/>
              </a:ext>
            </a:extLst>
          </p:cNvPr>
          <p:cNvSpPr txBox="1">
            <a:spLocks noGrp="1"/>
          </p:cNvSpPr>
          <p:nvPr>
            <p:ph type="title" idx="2"/>
          </p:nvPr>
        </p:nvSpPr>
        <p:spPr>
          <a:xfrm>
            <a:off x="6525300" y="3048336"/>
            <a:ext cx="1362900" cy="111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pic>
        <p:nvPicPr>
          <p:cNvPr id="2168" name="Google Shape;2168;p73">
            <a:extLst>
              <a:ext uri="{FF2B5EF4-FFF2-40B4-BE49-F238E27FC236}">
                <a16:creationId xmlns:a16="http://schemas.microsoft.com/office/drawing/2014/main" id="{7D5E1C90-4500-E1D2-455E-C6D45D0549AE}"/>
              </a:ext>
            </a:extLst>
          </p:cNvPr>
          <p:cNvPicPr preferRelativeResize="0"/>
          <p:nvPr/>
        </p:nvPicPr>
        <p:blipFill rotWithShape="1">
          <a:blip r:embed="rId3">
            <a:alphaModFix/>
          </a:blip>
          <a:srcRect l="27775" r="20558" b="5740"/>
          <a:stretch/>
        </p:blipFill>
        <p:spPr>
          <a:xfrm>
            <a:off x="5553075" y="771000"/>
            <a:ext cx="2019300" cy="2762975"/>
          </a:xfrm>
          <a:prstGeom prst="rect">
            <a:avLst/>
          </a:prstGeom>
          <a:noFill/>
          <a:ln>
            <a:noFill/>
          </a:ln>
        </p:spPr>
      </p:pic>
    </p:spTree>
    <p:extLst>
      <p:ext uri="{BB962C8B-B14F-4D97-AF65-F5344CB8AC3E}">
        <p14:creationId xmlns:p14="http://schemas.microsoft.com/office/powerpoint/2010/main" val="137428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5D7E77-AD67-E562-3E7B-7D33FF728A4F}"/>
              </a:ext>
            </a:extLst>
          </p:cNvPr>
          <p:cNvSpPr>
            <a:spLocks noGrp="1"/>
          </p:cNvSpPr>
          <p:nvPr>
            <p:ph type="body" idx="1"/>
          </p:nvPr>
        </p:nvSpPr>
        <p:spPr>
          <a:xfrm>
            <a:off x="721026" y="1269667"/>
            <a:ext cx="4464603" cy="3378000"/>
          </a:xfrm>
        </p:spPr>
        <p:txBody>
          <a:bodyPr/>
          <a:lstStyle/>
          <a:p>
            <a:pPr>
              <a:lnSpc>
                <a:spcPct val="150000"/>
              </a:lnSpc>
              <a:buClr>
                <a:schemeClr val="bg1">
                  <a:lumMod val="20000"/>
                  <a:lumOff val="80000"/>
                </a:schemeClr>
              </a:buClr>
              <a:buSzPct val="100000"/>
              <a:buFont typeface="Arial" panose="020B0604020202020204" pitchFamily="34" charset="0"/>
              <a:buChar char="•"/>
            </a:pPr>
            <a:r>
              <a:rPr lang="en-SG" sz="1200" b="1">
                <a:solidFill>
                  <a:schemeClr val="bg1">
                    <a:lumMod val="20000"/>
                    <a:lumOff val="80000"/>
                  </a:schemeClr>
                </a:solidFill>
              </a:rPr>
              <a:t>Dataset: </a:t>
            </a:r>
            <a:r>
              <a:rPr lang="en-SG" sz="1200" b="1" err="1">
                <a:solidFill>
                  <a:schemeClr val="bg1">
                    <a:lumMod val="20000"/>
                    <a:lumOff val="80000"/>
                  </a:schemeClr>
                </a:solidFill>
              </a:rPr>
              <a:t>UCMerced</a:t>
            </a:r>
            <a:r>
              <a:rPr lang="en-SG" sz="1200" b="1">
                <a:solidFill>
                  <a:schemeClr val="bg1">
                    <a:lumMod val="20000"/>
                    <a:lumOff val="80000"/>
                  </a:schemeClr>
                </a:solidFill>
              </a:rPr>
              <a:t> (University of California Merced) Land Use from Kaggle</a:t>
            </a:r>
          </a:p>
          <a:p>
            <a:pPr marL="114300" indent="0">
              <a:lnSpc>
                <a:spcPct val="150000"/>
              </a:lnSpc>
              <a:buClr>
                <a:schemeClr val="bg1">
                  <a:lumMod val="20000"/>
                  <a:lumOff val="80000"/>
                </a:schemeClr>
              </a:buClr>
              <a:buSzPct val="100000"/>
              <a:buNone/>
            </a:pPr>
            <a:endParaRPr lang="en-US" sz="1200">
              <a:solidFill>
                <a:schemeClr val="tx2"/>
              </a:solidFill>
            </a:endParaRPr>
          </a:p>
          <a:p>
            <a:pPr>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21 classes with 500 images per class</a:t>
            </a:r>
          </a:p>
          <a:p>
            <a:pPr marL="114300" indent="0">
              <a:buClr>
                <a:schemeClr val="bg1">
                  <a:lumMod val="20000"/>
                  <a:lumOff val="80000"/>
                </a:schemeClr>
              </a:buClr>
              <a:buSzPct val="100000"/>
              <a:buNone/>
            </a:pPr>
            <a:endParaRPr lang="en-US" sz="1200" b="1">
              <a:solidFill>
                <a:schemeClr val="bg1">
                  <a:lumMod val="20000"/>
                  <a:lumOff val="80000"/>
                </a:schemeClr>
              </a:solidFill>
            </a:endParaRPr>
          </a:p>
          <a:p>
            <a:pPr>
              <a:lnSpc>
                <a:spcPct val="150000"/>
              </a:lnSpc>
              <a:buClr>
                <a:schemeClr val="bg1">
                  <a:lumMod val="20000"/>
                  <a:lumOff val="80000"/>
                </a:schemeClr>
              </a:buClr>
              <a:buSzPct val="100000"/>
              <a:buFont typeface="Arial" panose="020B0604020202020204" pitchFamily="34" charset="0"/>
              <a:buChar char="•"/>
            </a:pPr>
            <a:r>
              <a:rPr lang="en-US" sz="1200" b="1">
                <a:solidFill>
                  <a:schemeClr val="bg1">
                    <a:lumMod val="20000"/>
                    <a:lumOff val="80000"/>
                  </a:schemeClr>
                </a:solidFill>
              </a:rPr>
              <a:t>2 classes were omitted due to irrelevance (agriculture and chaparral) </a:t>
            </a:r>
          </a:p>
          <a:p>
            <a:pPr marL="114300" indent="0">
              <a:lnSpc>
                <a:spcPct val="150000"/>
              </a:lnSpc>
              <a:buClr>
                <a:schemeClr val="bg1">
                  <a:lumMod val="20000"/>
                  <a:lumOff val="80000"/>
                </a:schemeClr>
              </a:buClr>
              <a:buSzPct val="100000"/>
              <a:buNone/>
            </a:pPr>
            <a:endParaRPr lang="en-SG" sz="1200" b="1">
              <a:solidFill>
                <a:schemeClr val="bg1">
                  <a:lumMod val="20000"/>
                  <a:lumOff val="80000"/>
                </a:schemeClr>
              </a:solidFill>
            </a:endParaRPr>
          </a:p>
          <a:p>
            <a:pPr>
              <a:lnSpc>
                <a:spcPct val="150000"/>
              </a:lnSpc>
              <a:buClr>
                <a:schemeClr val="bg1">
                  <a:lumMod val="20000"/>
                  <a:lumOff val="80000"/>
                </a:schemeClr>
              </a:buClr>
              <a:buSzPct val="100000"/>
              <a:buFont typeface="Arial" panose="020B0604020202020204" pitchFamily="34" charset="0"/>
              <a:buChar char="•"/>
            </a:pPr>
            <a:r>
              <a:rPr lang="en-SG" sz="1200" b="1">
                <a:solidFill>
                  <a:schemeClr val="bg1">
                    <a:lumMod val="20000"/>
                    <a:lumOff val="80000"/>
                  </a:schemeClr>
                </a:solidFill>
              </a:rPr>
              <a:t>Image dimensions: 256 x 256</a:t>
            </a:r>
          </a:p>
          <a:p>
            <a:pPr>
              <a:lnSpc>
                <a:spcPct val="150000"/>
              </a:lnSpc>
              <a:buClr>
                <a:schemeClr val="bg1">
                  <a:lumMod val="20000"/>
                  <a:lumOff val="80000"/>
                </a:schemeClr>
              </a:buClr>
              <a:buSzPct val="100000"/>
              <a:buFont typeface="Arial" panose="020B0604020202020204" pitchFamily="34" charset="0"/>
              <a:buChar char="•"/>
            </a:pPr>
            <a:endParaRPr lang="en-SG" sz="1200" b="1">
              <a:solidFill>
                <a:schemeClr val="bg1">
                  <a:lumMod val="20000"/>
                  <a:lumOff val="80000"/>
                </a:schemeClr>
              </a:solidFill>
            </a:endParaRPr>
          </a:p>
          <a:p>
            <a:pPr>
              <a:lnSpc>
                <a:spcPct val="150000"/>
              </a:lnSpc>
              <a:buClr>
                <a:schemeClr val="bg1">
                  <a:lumMod val="20000"/>
                  <a:lumOff val="80000"/>
                </a:schemeClr>
              </a:buClr>
              <a:buSzPct val="100000"/>
              <a:buFont typeface="Arial" panose="020B0604020202020204" pitchFamily="34" charset="0"/>
              <a:buChar char="•"/>
            </a:pPr>
            <a:r>
              <a:rPr lang="en-SG" sz="1200" b="1">
                <a:solidFill>
                  <a:schemeClr val="bg1">
                    <a:lumMod val="20000"/>
                    <a:lumOff val="80000"/>
                  </a:schemeClr>
                </a:solidFill>
              </a:rPr>
              <a:t>Sample size: 9501 images</a:t>
            </a:r>
          </a:p>
        </p:txBody>
      </p:sp>
      <p:grpSp>
        <p:nvGrpSpPr>
          <p:cNvPr id="73" name="Group 72">
            <a:extLst>
              <a:ext uri="{FF2B5EF4-FFF2-40B4-BE49-F238E27FC236}">
                <a16:creationId xmlns:a16="http://schemas.microsoft.com/office/drawing/2014/main" id="{6189881F-7AE7-2345-C2DD-5A4081C873DD}"/>
              </a:ext>
            </a:extLst>
          </p:cNvPr>
          <p:cNvGrpSpPr/>
          <p:nvPr/>
        </p:nvGrpSpPr>
        <p:grpSpPr>
          <a:xfrm>
            <a:off x="5598753" y="1472950"/>
            <a:ext cx="2883350" cy="2883350"/>
            <a:chOff x="5598753" y="1265796"/>
            <a:chExt cx="2883350" cy="2883350"/>
          </a:xfrm>
        </p:grpSpPr>
        <p:pic>
          <p:nvPicPr>
            <p:cNvPr id="4" name="Picture 2">
              <a:extLst>
                <a:ext uri="{FF2B5EF4-FFF2-40B4-BE49-F238E27FC236}">
                  <a16:creationId xmlns:a16="http://schemas.microsoft.com/office/drawing/2014/main" id="{5862ACF0-03B6-F856-E2B6-6793FD839CA7}"/>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598753" y="1265796"/>
              <a:ext cx="1441675" cy="1441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180520-2C12-BAF2-7751-EF27AAC9416B}"/>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7040428" y="1265796"/>
              <a:ext cx="1441675" cy="1441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B1A0684D-38CE-6733-90DE-400461CC03B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5598753" y="2707471"/>
              <a:ext cx="1441675" cy="1441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D386E1FF-188A-CDA4-0490-4777C610B58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7040428" y="2707471"/>
              <a:ext cx="1441675" cy="14416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oogle Shape;1273;p55">
            <a:extLst>
              <a:ext uri="{FF2B5EF4-FFF2-40B4-BE49-F238E27FC236}">
                <a16:creationId xmlns:a16="http://schemas.microsoft.com/office/drawing/2014/main" id="{D26B5B6D-BB8E-553C-B5F2-AA86BBC67FE5}"/>
              </a:ext>
            </a:extLst>
          </p:cNvPr>
          <p:cNvGrpSpPr/>
          <p:nvPr/>
        </p:nvGrpSpPr>
        <p:grpSpPr>
          <a:xfrm>
            <a:off x="7504386" y="695930"/>
            <a:ext cx="808802" cy="4175056"/>
            <a:chOff x="1713028" y="402834"/>
            <a:chExt cx="1544240" cy="4200680"/>
          </a:xfrm>
        </p:grpSpPr>
        <p:sp>
          <p:nvSpPr>
            <p:cNvPr id="42" name="Google Shape;1274;p55">
              <a:extLst>
                <a:ext uri="{FF2B5EF4-FFF2-40B4-BE49-F238E27FC236}">
                  <a16:creationId xmlns:a16="http://schemas.microsoft.com/office/drawing/2014/main" id="{6B8ADA3D-DE18-CBE5-CE4B-01108FDF6BEB}"/>
                </a:ext>
              </a:extLst>
            </p:cNvPr>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5;p55">
              <a:extLst>
                <a:ext uri="{FF2B5EF4-FFF2-40B4-BE49-F238E27FC236}">
                  <a16:creationId xmlns:a16="http://schemas.microsoft.com/office/drawing/2014/main" id="{DB88A9A6-88A3-A49D-0FA4-5E3CDDFC7774}"/>
                </a:ext>
              </a:extLst>
            </p:cNvPr>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6;p55">
              <a:extLst>
                <a:ext uri="{FF2B5EF4-FFF2-40B4-BE49-F238E27FC236}">
                  <a16:creationId xmlns:a16="http://schemas.microsoft.com/office/drawing/2014/main" id="{2CA12859-9E32-A28D-7905-07C5A2C2040D}"/>
                </a:ext>
              </a:extLst>
            </p:cNvPr>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7;p55">
              <a:extLst>
                <a:ext uri="{FF2B5EF4-FFF2-40B4-BE49-F238E27FC236}">
                  <a16:creationId xmlns:a16="http://schemas.microsoft.com/office/drawing/2014/main" id="{7A23EB3B-E5D2-62FC-11F6-C16CB6711844}"/>
                </a:ext>
              </a:extLst>
            </p:cNvPr>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78;p55">
              <a:extLst>
                <a:ext uri="{FF2B5EF4-FFF2-40B4-BE49-F238E27FC236}">
                  <a16:creationId xmlns:a16="http://schemas.microsoft.com/office/drawing/2014/main" id="{E1D6826D-9FA9-1E97-1DD3-9A805E8CE54C}"/>
                </a:ext>
              </a:extLst>
            </p:cNvPr>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9;p55">
              <a:extLst>
                <a:ext uri="{FF2B5EF4-FFF2-40B4-BE49-F238E27FC236}">
                  <a16:creationId xmlns:a16="http://schemas.microsoft.com/office/drawing/2014/main" id="{0D6B8689-D120-44E8-AD95-61FFBDD75F24}"/>
                </a:ext>
              </a:extLst>
            </p:cNvPr>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80;p55">
              <a:extLst>
                <a:ext uri="{FF2B5EF4-FFF2-40B4-BE49-F238E27FC236}">
                  <a16:creationId xmlns:a16="http://schemas.microsoft.com/office/drawing/2014/main" id="{0E810F0A-75E2-A453-B889-2F1B3EFE060D}"/>
                </a:ext>
              </a:extLst>
            </p:cNvPr>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81;p55">
              <a:extLst>
                <a:ext uri="{FF2B5EF4-FFF2-40B4-BE49-F238E27FC236}">
                  <a16:creationId xmlns:a16="http://schemas.microsoft.com/office/drawing/2014/main" id="{2E4E8ED9-C747-2913-787B-A522F4AF8F0C}"/>
                </a:ext>
              </a:extLst>
            </p:cNvPr>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82;p55">
              <a:extLst>
                <a:ext uri="{FF2B5EF4-FFF2-40B4-BE49-F238E27FC236}">
                  <a16:creationId xmlns:a16="http://schemas.microsoft.com/office/drawing/2014/main" id="{5B5E4E05-FFA5-5E5A-D9A2-FF9735547348}"/>
                </a:ext>
              </a:extLst>
            </p:cNvPr>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83;p55">
              <a:extLst>
                <a:ext uri="{FF2B5EF4-FFF2-40B4-BE49-F238E27FC236}">
                  <a16:creationId xmlns:a16="http://schemas.microsoft.com/office/drawing/2014/main" id="{CE169EF1-3FD7-3AFF-A9EC-BE397A7BD5C3}"/>
                </a:ext>
              </a:extLst>
            </p:cNvPr>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84;p55">
              <a:extLst>
                <a:ext uri="{FF2B5EF4-FFF2-40B4-BE49-F238E27FC236}">
                  <a16:creationId xmlns:a16="http://schemas.microsoft.com/office/drawing/2014/main" id="{592C8F4D-EF38-37F7-5A14-CADDC6190A20}"/>
                </a:ext>
              </a:extLst>
            </p:cNvPr>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85;p55">
              <a:extLst>
                <a:ext uri="{FF2B5EF4-FFF2-40B4-BE49-F238E27FC236}">
                  <a16:creationId xmlns:a16="http://schemas.microsoft.com/office/drawing/2014/main" id="{7D65EC00-42DC-3EAA-C680-09C2B6BB4C8D}"/>
                </a:ext>
              </a:extLst>
            </p:cNvPr>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6;p55">
              <a:extLst>
                <a:ext uri="{FF2B5EF4-FFF2-40B4-BE49-F238E27FC236}">
                  <a16:creationId xmlns:a16="http://schemas.microsoft.com/office/drawing/2014/main" id="{7BD199CB-96EA-D466-D45E-A909E42842FE}"/>
                </a:ext>
              </a:extLst>
            </p:cNvPr>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87;p55">
              <a:extLst>
                <a:ext uri="{FF2B5EF4-FFF2-40B4-BE49-F238E27FC236}">
                  <a16:creationId xmlns:a16="http://schemas.microsoft.com/office/drawing/2014/main" id="{08579AC1-B53C-9BAA-E554-F367BC63B66F}"/>
                </a:ext>
              </a:extLst>
            </p:cNvPr>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88;p55">
              <a:extLst>
                <a:ext uri="{FF2B5EF4-FFF2-40B4-BE49-F238E27FC236}">
                  <a16:creationId xmlns:a16="http://schemas.microsoft.com/office/drawing/2014/main" id="{EAB8E81A-1171-D29F-3CD1-F51BDD47BB52}"/>
                </a:ext>
              </a:extLst>
            </p:cNvPr>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89;p55">
              <a:extLst>
                <a:ext uri="{FF2B5EF4-FFF2-40B4-BE49-F238E27FC236}">
                  <a16:creationId xmlns:a16="http://schemas.microsoft.com/office/drawing/2014/main" id="{3BB976C8-8F51-436A-2EFD-3CBDD865E47B}"/>
                </a:ext>
              </a:extLst>
            </p:cNvPr>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90;p55">
              <a:extLst>
                <a:ext uri="{FF2B5EF4-FFF2-40B4-BE49-F238E27FC236}">
                  <a16:creationId xmlns:a16="http://schemas.microsoft.com/office/drawing/2014/main" id="{F7450576-75CC-30C8-9802-AC76A86EA371}"/>
                </a:ext>
              </a:extLst>
            </p:cNvPr>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91;p55">
              <a:extLst>
                <a:ext uri="{FF2B5EF4-FFF2-40B4-BE49-F238E27FC236}">
                  <a16:creationId xmlns:a16="http://schemas.microsoft.com/office/drawing/2014/main" id="{C8493F3D-6D6D-566B-D45E-124469802093}"/>
                </a:ext>
              </a:extLst>
            </p:cNvPr>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92;p55">
              <a:extLst>
                <a:ext uri="{FF2B5EF4-FFF2-40B4-BE49-F238E27FC236}">
                  <a16:creationId xmlns:a16="http://schemas.microsoft.com/office/drawing/2014/main" id="{6642FE3F-5D82-0FEF-5E67-281F26BE4B27}"/>
                </a:ext>
              </a:extLst>
            </p:cNvPr>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93;p55">
              <a:extLst>
                <a:ext uri="{FF2B5EF4-FFF2-40B4-BE49-F238E27FC236}">
                  <a16:creationId xmlns:a16="http://schemas.microsoft.com/office/drawing/2014/main" id="{386234B9-258D-7601-A383-B78371213F82}"/>
                </a:ext>
              </a:extLst>
            </p:cNvPr>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94;p55">
              <a:extLst>
                <a:ext uri="{FF2B5EF4-FFF2-40B4-BE49-F238E27FC236}">
                  <a16:creationId xmlns:a16="http://schemas.microsoft.com/office/drawing/2014/main" id="{0A24BA45-C275-10E7-1C90-AF1C2116C64C}"/>
                </a:ext>
              </a:extLst>
            </p:cNvPr>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95;p55">
              <a:extLst>
                <a:ext uri="{FF2B5EF4-FFF2-40B4-BE49-F238E27FC236}">
                  <a16:creationId xmlns:a16="http://schemas.microsoft.com/office/drawing/2014/main" id="{C290D8D7-4714-6BEC-44C9-DA90BCA23D56}"/>
                </a:ext>
              </a:extLst>
            </p:cNvPr>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96;p55">
              <a:extLst>
                <a:ext uri="{FF2B5EF4-FFF2-40B4-BE49-F238E27FC236}">
                  <a16:creationId xmlns:a16="http://schemas.microsoft.com/office/drawing/2014/main" id="{00A61331-666D-A3A1-C634-9CE775F6ABD1}"/>
                </a:ext>
              </a:extLst>
            </p:cNvPr>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97;p55">
              <a:extLst>
                <a:ext uri="{FF2B5EF4-FFF2-40B4-BE49-F238E27FC236}">
                  <a16:creationId xmlns:a16="http://schemas.microsoft.com/office/drawing/2014/main" id="{6502DEFB-B5F7-AB79-0E58-F262A72EDE25}"/>
                </a:ext>
              </a:extLst>
            </p:cNvPr>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8;p55">
              <a:extLst>
                <a:ext uri="{FF2B5EF4-FFF2-40B4-BE49-F238E27FC236}">
                  <a16:creationId xmlns:a16="http://schemas.microsoft.com/office/drawing/2014/main" id="{43C6174B-29C7-9545-A9C9-A1F82F2FE2F8}"/>
                </a:ext>
              </a:extLst>
            </p:cNvPr>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99;p55">
              <a:extLst>
                <a:ext uri="{FF2B5EF4-FFF2-40B4-BE49-F238E27FC236}">
                  <a16:creationId xmlns:a16="http://schemas.microsoft.com/office/drawing/2014/main" id="{7A6044ED-0D59-760A-F923-E5065380D5E9}"/>
                </a:ext>
              </a:extLst>
            </p:cNvPr>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00;p55">
              <a:extLst>
                <a:ext uri="{FF2B5EF4-FFF2-40B4-BE49-F238E27FC236}">
                  <a16:creationId xmlns:a16="http://schemas.microsoft.com/office/drawing/2014/main" id="{750A4559-D86B-DE77-3708-F0718A211569}"/>
                </a:ext>
              </a:extLst>
            </p:cNvPr>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01;p55">
              <a:extLst>
                <a:ext uri="{FF2B5EF4-FFF2-40B4-BE49-F238E27FC236}">
                  <a16:creationId xmlns:a16="http://schemas.microsoft.com/office/drawing/2014/main" id="{1155747F-F080-2635-6D95-01B71A0B51DE}"/>
                </a:ext>
              </a:extLst>
            </p:cNvPr>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777;p67">
            <a:extLst>
              <a:ext uri="{FF2B5EF4-FFF2-40B4-BE49-F238E27FC236}">
                <a16:creationId xmlns:a16="http://schemas.microsoft.com/office/drawing/2014/main" id="{2D3D36CD-4FAB-A775-4055-94D0FA5CF34A}"/>
              </a:ext>
            </a:extLst>
          </p:cNvPr>
          <p:cNvSpPr txBox="1">
            <a:spLocks noGrp="1"/>
          </p:cNvSpPr>
          <p:nvPr>
            <p:ph type="title"/>
          </p:nvPr>
        </p:nvSpPr>
        <p:spPr>
          <a:xfrm>
            <a:off x="507170" y="5080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CHARACTERISTICS</a:t>
            </a:r>
            <a:endParaRPr/>
          </a:p>
        </p:txBody>
      </p:sp>
    </p:spTree>
    <p:extLst>
      <p:ext uri="{BB962C8B-B14F-4D97-AF65-F5344CB8AC3E}">
        <p14:creationId xmlns:p14="http://schemas.microsoft.com/office/powerpoint/2010/main" val="1922143416"/>
      </p:ext>
    </p:extLst>
  </p:cSld>
  <p:clrMapOvr>
    <a:masterClrMapping/>
  </p:clrMapOvr>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41</Slides>
  <Notes>29</Notes>
  <HiddenSlides>3</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Astrophysics Lesson for College by Slidesgo</vt:lpstr>
      <vt:lpstr>Satellite Terrain Image Classification</vt:lpstr>
      <vt:lpstr>TABLE OF CONTENTS</vt:lpstr>
      <vt:lpstr>INTRODUCTION AND PROBLEM STATEMENT</vt:lpstr>
      <vt:lpstr>UNMANNED AERIAL VEHICALS (UAVs)</vt:lpstr>
      <vt:lpstr>PowerPoint Presentation</vt:lpstr>
      <vt:lpstr>PowerPoint Presentation</vt:lpstr>
      <vt:lpstr>PowerPoint Presentation</vt:lpstr>
      <vt:lpstr>DATA PREPARATION AND CLEANING</vt:lpstr>
      <vt:lpstr>DATASET CHARACTERISTICS</vt:lpstr>
      <vt:lpstr>DATASET TRANSFORMATION</vt:lpstr>
      <vt:lpstr>DATA PREPARATION</vt:lpstr>
      <vt:lpstr>EXPLORATORY DATA ANALYSIS</vt:lpstr>
      <vt:lpstr>IMAGE SAMPLES</vt:lpstr>
      <vt:lpstr>CLASS DISTRIBUTION</vt:lpstr>
      <vt:lpstr>Pixel Distribution</vt:lpstr>
      <vt:lpstr>PROJECTION EMBEDDING x &amp; y axes</vt:lpstr>
      <vt:lpstr>PROJECTION EMBEDDING y &amp; z axes</vt:lpstr>
      <vt:lpstr>MACHINE LEARNING TECHNIQUES</vt:lpstr>
      <vt:lpstr>SCIKIT-LEARN MODELS</vt:lpstr>
      <vt:lpstr>IMPLEMENTATION OF SCIKIT-LEARN MODELS</vt:lpstr>
      <vt:lpstr>MODEL EVALUATION - METRICS</vt:lpstr>
      <vt:lpstr>MODEL EVALUATION – CONFUSION MATRIX</vt:lpstr>
      <vt:lpstr>MODEL EVALUATION – AUC ROC CURVE</vt:lpstr>
      <vt:lpstr>MODEL EVALUATION – AUC ROC SCORE BY CLASS</vt:lpstr>
      <vt:lpstr>Model Improvement</vt:lpstr>
      <vt:lpstr>CNN MODEL</vt:lpstr>
      <vt:lpstr>BASELINE MODEL BUILDING</vt:lpstr>
      <vt:lpstr>BASELINE MODEL EVALUATION</vt:lpstr>
      <vt:lpstr>AIMS FOR IMPROVED MODEL</vt:lpstr>
      <vt:lpstr>IMPROVED MODEL BUILDING</vt:lpstr>
      <vt:lpstr>MODEL COMPARISON – ACCURACY/LOSS PER EPOCH</vt:lpstr>
      <vt:lpstr>MODEL COMPARISON – CONFUSION MATRICES</vt:lpstr>
      <vt:lpstr>MODEL COMPARISON – AUC/ROC</vt:lpstr>
      <vt:lpstr>MODEL COMPARISON – CONFIDENCE</vt:lpstr>
      <vt:lpstr>Finetuning with SOTA Models</vt:lpstr>
      <vt:lpstr>Model Evaluation</vt:lpstr>
      <vt:lpstr>Insights</vt:lpstr>
      <vt:lpstr>Recommendations &amp; Enhancements</vt:lpstr>
      <vt:lpstr>Our Takeaways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ASTROPHYSICS  LESSON FOR COLLEGE</dc:title>
  <cp:revision>1</cp:revision>
  <dcterms:modified xsi:type="dcterms:W3CDTF">2024-04-22T14:16:14Z</dcterms:modified>
</cp:coreProperties>
</file>